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59" r:id="rId6"/>
    <p:sldId id="260" r:id="rId7"/>
    <p:sldId id="261" r:id="rId8"/>
    <p:sldId id="262" r:id="rId9"/>
    <p:sldId id="263" r:id="rId10"/>
    <p:sldId id="277" r:id="rId11"/>
    <p:sldId id="264" r:id="rId12"/>
    <p:sldId id="265" r:id="rId13"/>
    <p:sldId id="266" r:id="rId14"/>
    <p:sldId id="267" r:id="rId15"/>
    <p:sldId id="268" r:id="rId16"/>
    <p:sldId id="269" r:id="rId17"/>
    <p:sldId id="280" r:id="rId18"/>
    <p:sldId id="271" r:id="rId19"/>
    <p:sldId id="281" r:id="rId20"/>
    <p:sldId id="282" r:id="rId21"/>
    <p:sldId id="283" r:id="rId22"/>
    <p:sldId id="278" r:id="rId23"/>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91" y="-9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16365D"/>
                </a:solidFill>
                <a:latin typeface="Calibri"/>
                <a:cs typeface="Calibri"/>
              </a:defRPr>
            </a:lvl1pPr>
          </a:lstStyle>
          <a:p>
            <a:pPr marL="12700">
              <a:lnSpc>
                <a:spcPts val="1240"/>
              </a:lnSpc>
            </a:pPr>
            <a:r>
              <a:rPr spc="-5" dirty="0"/>
              <a:t>MIMI International Projects </a:t>
            </a:r>
            <a:r>
              <a:rPr spc="-10" dirty="0"/>
              <a:t>Management, </a:t>
            </a:r>
            <a:r>
              <a:rPr spc="-25" dirty="0"/>
              <a:t>PSUT, </a:t>
            </a:r>
            <a:r>
              <a:rPr spc="-5" dirty="0"/>
              <a:t>Amman,</a:t>
            </a:r>
            <a:r>
              <a:rPr spc="95" dirty="0"/>
              <a:t> </a:t>
            </a:r>
            <a:r>
              <a:rPr dirty="0"/>
              <a:t>11/10/2016</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16365D"/>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rgbClr val="001F6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16365D"/>
                </a:solidFill>
                <a:latin typeface="Calibri"/>
                <a:cs typeface="Calibri"/>
              </a:defRPr>
            </a:lvl1pPr>
          </a:lstStyle>
          <a:p>
            <a:pPr marL="12700">
              <a:lnSpc>
                <a:spcPts val="1240"/>
              </a:lnSpc>
            </a:pPr>
            <a:r>
              <a:rPr spc="-5" dirty="0"/>
              <a:t>MIMI International Projects </a:t>
            </a:r>
            <a:r>
              <a:rPr spc="-10" dirty="0"/>
              <a:t>Management, </a:t>
            </a:r>
            <a:r>
              <a:rPr spc="-25" dirty="0"/>
              <a:t>PSUT, </a:t>
            </a:r>
            <a:r>
              <a:rPr spc="-5" dirty="0"/>
              <a:t>Amman,</a:t>
            </a:r>
            <a:r>
              <a:rPr spc="95" dirty="0"/>
              <a:t> </a:t>
            </a:r>
            <a:r>
              <a:rPr dirty="0"/>
              <a:t>11/10/2016</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10/10/2019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72668" y="6947916"/>
            <a:ext cx="9144000" cy="0"/>
          </a:xfrm>
          <a:custGeom>
            <a:avLst/>
            <a:gdLst/>
            <a:ahLst/>
            <a:cxnLst/>
            <a:rect l="l" t="t" r="r" b="b"/>
            <a:pathLst>
              <a:path w="9144000">
                <a:moveTo>
                  <a:pt x="0" y="0"/>
                </a:moveTo>
                <a:lnTo>
                  <a:pt x="9144000" y="0"/>
                </a:lnTo>
              </a:path>
            </a:pathLst>
          </a:custGeom>
          <a:ln w="15239">
            <a:solidFill>
              <a:srgbClr val="16365D"/>
            </a:solidFill>
          </a:ln>
        </p:spPr>
        <p:txBody>
          <a:bodyPr wrap="square" lIns="0" tIns="0" rIns="0" bIns="0" rtlCol="0"/>
          <a:lstStyle/>
          <a:p>
            <a:endParaRPr/>
          </a:p>
        </p:txBody>
      </p:sp>
      <p:sp>
        <p:nvSpPr>
          <p:cNvPr id="17" name="bk object 17"/>
          <p:cNvSpPr/>
          <p:nvPr/>
        </p:nvSpPr>
        <p:spPr>
          <a:xfrm>
            <a:off x="877824" y="3849624"/>
            <a:ext cx="4330065" cy="3009900"/>
          </a:xfrm>
          <a:custGeom>
            <a:avLst/>
            <a:gdLst/>
            <a:ahLst/>
            <a:cxnLst/>
            <a:rect l="l" t="t" r="r" b="b"/>
            <a:pathLst>
              <a:path w="4330065" h="3009900">
                <a:moveTo>
                  <a:pt x="4328160" y="3009899"/>
                </a:moveTo>
                <a:lnTo>
                  <a:pt x="3048" y="3009899"/>
                </a:lnTo>
                <a:lnTo>
                  <a:pt x="0" y="3008375"/>
                </a:lnTo>
                <a:lnTo>
                  <a:pt x="0" y="1524"/>
                </a:lnTo>
                <a:lnTo>
                  <a:pt x="3048" y="0"/>
                </a:lnTo>
                <a:lnTo>
                  <a:pt x="4328160" y="0"/>
                </a:lnTo>
                <a:lnTo>
                  <a:pt x="4329684" y="1524"/>
                </a:lnTo>
                <a:lnTo>
                  <a:pt x="4329684" y="4572"/>
                </a:lnTo>
                <a:lnTo>
                  <a:pt x="9144" y="4572"/>
                </a:lnTo>
                <a:lnTo>
                  <a:pt x="4572" y="9144"/>
                </a:lnTo>
                <a:lnTo>
                  <a:pt x="9144" y="9144"/>
                </a:lnTo>
                <a:lnTo>
                  <a:pt x="9144" y="3000756"/>
                </a:lnTo>
                <a:lnTo>
                  <a:pt x="4572" y="3000756"/>
                </a:lnTo>
                <a:lnTo>
                  <a:pt x="9144" y="3005328"/>
                </a:lnTo>
                <a:lnTo>
                  <a:pt x="4329684" y="3005328"/>
                </a:lnTo>
                <a:lnTo>
                  <a:pt x="4329684" y="3008375"/>
                </a:lnTo>
                <a:lnTo>
                  <a:pt x="4328160" y="3009899"/>
                </a:lnTo>
                <a:close/>
              </a:path>
              <a:path w="4330065" h="3009900">
                <a:moveTo>
                  <a:pt x="9144" y="9144"/>
                </a:moveTo>
                <a:lnTo>
                  <a:pt x="4572" y="9144"/>
                </a:lnTo>
                <a:lnTo>
                  <a:pt x="9144" y="4572"/>
                </a:lnTo>
                <a:lnTo>
                  <a:pt x="9144" y="9144"/>
                </a:lnTo>
                <a:close/>
              </a:path>
              <a:path w="4330065" h="3009900">
                <a:moveTo>
                  <a:pt x="4320540" y="9144"/>
                </a:moveTo>
                <a:lnTo>
                  <a:pt x="9144" y="9144"/>
                </a:lnTo>
                <a:lnTo>
                  <a:pt x="9144" y="4572"/>
                </a:lnTo>
                <a:lnTo>
                  <a:pt x="4320540" y="4572"/>
                </a:lnTo>
                <a:lnTo>
                  <a:pt x="4320540" y="9144"/>
                </a:lnTo>
                <a:close/>
              </a:path>
              <a:path w="4330065" h="3009900">
                <a:moveTo>
                  <a:pt x="4320540" y="3005328"/>
                </a:moveTo>
                <a:lnTo>
                  <a:pt x="4320540" y="4572"/>
                </a:lnTo>
                <a:lnTo>
                  <a:pt x="4325112" y="9144"/>
                </a:lnTo>
                <a:lnTo>
                  <a:pt x="4329684" y="9144"/>
                </a:lnTo>
                <a:lnTo>
                  <a:pt x="4329684" y="3000756"/>
                </a:lnTo>
                <a:lnTo>
                  <a:pt x="4325112" y="3000756"/>
                </a:lnTo>
                <a:lnTo>
                  <a:pt x="4320540" y="3005328"/>
                </a:lnTo>
                <a:close/>
              </a:path>
              <a:path w="4330065" h="3009900">
                <a:moveTo>
                  <a:pt x="4329684" y="9144"/>
                </a:moveTo>
                <a:lnTo>
                  <a:pt x="4325112" y="9144"/>
                </a:lnTo>
                <a:lnTo>
                  <a:pt x="4320540" y="4572"/>
                </a:lnTo>
                <a:lnTo>
                  <a:pt x="4329684" y="4572"/>
                </a:lnTo>
                <a:lnTo>
                  <a:pt x="4329684" y="9144"/>
                </a:lnTo>
                <a:close/>
              </a:path>
              <a:path w="4330065" h="3009900">
                <a:moveTo>
                  <a:pt x="9144" y="3005328"/>
                </a:moveTo>
                <a:lnTo>
                  <a:pt x="4572" y="3000756"/>
                </a:lnTo>
                <a:lnTo>
                  <a:pt x="9144" y="3000756"/>
                </a:lnTo>
                <a:lnTo>
                  <a:pt x="9144" y="3005328"/>
                </a:lnTo>
                <a:close/>
              </a:path>
              <a:path w="4330065" h="3009900">
                <a:moveTo>
                  <a:pt x="4320540" y="3005328"/>
                </a:moveTo>
                <a:lnTo>
                  <a:pt x="9144" y="3005328"/>
                </a:lnTo>
                <a:lnTo>
                  <a:pt x="9144" y="3000756"/>
                </a:lnTo>
                <a:lnTo>
                  <a:pt x="4320540" y="3000756"/>
                </a:lnTo>
                <a:lnTo>
                  <a:pt x="4320540" y="3005328"/>
                </a:lnTo>
                <a:close/>
              </a:path>
              <a:path w="4330065" h="3009900">
                <a:moveTo>
                  <a:pt x="4329684" y="3005328"/>
                </a:moveTo>
                <a:lnTo>
                  <a:pt x="4320540" y="3005328"/>
                </a:lnTo>
                <a:lnTo>
                  <a:pt x="4325112" y="3000756"/>
                </a:lnTo>
                <a:lnTo>
                  <a:pt x="4329684" y="3000756"/>
                </a:lnTo>
                <a:lnTo>
                  <a:pt x="4329684" y="3005328"/>
                </a:lnTo>
                <a:close/>
              </a:path>
            </a:pathLst>
          </a:custGeom>
          <a:solidFill>
            <a:srgbClr val="003399"/>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rgbClr val="16365D"/>
                </a:solidFill>
                <a:latin typeface="Calibri"/>
                <a:cs typeface="Calibri"/>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rgbClr val="16365D"/>
                </a:solidFill>
                <a:latin typeface="Calibri"/>
                <a:cs typeface="Calibri"/>
              </a:defRPr>
            </a:lvl1pPr>
          </a:lstStyle>
          <a:p>
            <a:pPr marL="12700">
              <a:lnSpc>
                <a:spcPts val="1240"/>
              </a:lnSpc>
            </a:pPr>
            <a:r>
              <a:rPr spc="-5" dirty="0"/>
              <a:t>MIMI International Projects </a:t>
            </a:r>
            <a:r>
              <a:rPr spc="-10" dirty="0"/>
              <a:t>Management, </a:t>
            </a:r>
            <a:r>
              <a:rPr spc="-25" dirty="0"/>
              <a:t>PSUT, </a:t>
            </a:r>
            <a:r>
              <a:rPr spc="-5" dirty="0"/>
              <a:t>Amman,</a:t>
            </a:r>
            <a:r>
              <a:rPr spc="95" dirty="0"/>
              <a:t> </a:t>
            </a:r>
            <a:r>
              <a:rPr dirty="0"/>
              <a:t>11/10/2016</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10/10/2019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16365D"/>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200" b="1" i="0">
                <a:solidFill>
                  <a:srgbClr val="16365D"/>
                </a:solidFill>
                <a:latin typeface="Calibri"/>
                <a:cs typeface="Calibri"/>
              </a:defRPr>
            </a:lvl1pPr>
          </a:lstStyle>
          <a:p>
            <a:pPr marL="12700">
              <a:lnSpc>
                <a:spcPts val="1240"/>
              </a:lnSpc>
            </a:pPr>
            <a:r>
              <a:rPr spc="-5" dirty="0"/>
              <a:t>MIMI International Projects </a:t>
            </a:r>
            <a:r>
              <a:rPr spc="-10" dirty="0"/>
              <a:t>Management, </a:t>
            </a:r>
            <a:r>
              <a:rPr spc="-25" dirty="0"/>
              <a:t>PSUT, </a:t>
            </a:r>
            <a:r>
              <a:rPr spc="-5" dirty="0"/>
              <a:t>Amman,</a:t>
            </a:r>
            <a:r>
              <a:rPr spc="95" dirty="0"/>
              <a:t> </a:t>
            </a:r>
            <a:r>
              <a:rPr dirty="0"/>
              <a:t>11/10/2016</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10/10/2019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rgbClr val="16365D"/>
                </a:solidFill>
                <a:latin typeface="Calibri"/>
                <a:cs typeface="Calibri"/>
              </a:defRPr>
            </a:lvl1pPr>
          </a:lstStyle>
          <a:p>
            <a:pPr marL="12700">
              <a:lnSpc>
                <a:spcPts val="1240"/>
              </a:lnSpc>
            </a:pPr>
            <a:r>
              <a:rPr spc="-5" dirty="0"/>
              <a:t>MIMI International Projects </a:t>
            </a:r>
            <a:r>
              <a:rPr spc="-10" dirty="0"/>
              <a:t>Management, </a:t>
            </a:r>
            <a:r>
              <a:rPr spc="-25" dirty="0"/>
              <a:t>PSUT, </a:t>
            </a:r>
            <a:r>
              <a:rPr spc="-5" dirty="0"/>
              <a:t>Amman,</a:t>
            </a:r>
            <a:r>
              <a:rPr spc="95" dirty="0"/>
              <a:t> </a:t>
            </a:r>
            <a:r>
              <a:rPr dirty="0"/>
              <a:t>11/10/2016</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10/10/2019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72668" y="6947916"/>
            <a:ext cx="9144000" cy="0"/>
          </a:xfrm>
          <a:custGeom>
            <a:avLst/>
            <a:gdLst/>
            <a:ahLst/>
            <a:cxnLst/>
            <a:rect l="l" t="t" r="r" b="b"/>
            <a:pathLst>
              <a:path w="9144000">
                <a:moveTo>
                  <a:pt x="0" y="0"/>
                </a:moveTo>
                <a:lnTo>
                  <a:pt x="9144000" y="0"/>
                </a:lnTo>
              </a:path>
            </a:pathLst>
          </a:custGeom>
          <a:ln w="15239">
            <a:solidFill>
              <a:srgbClr val="16365D"/>
            </a:solidFill>
          </a:ln>
        </p:spPr>
        <p:txBody>
          <a:bodyPr wrap="square" lIns="0" tIns="0" rIns="0" bIns="0" rtlCol="0"/>
          <a:lstStyle/>
          <a:p>
            <a:endParaRPr/>
          </a:p>
        </p:txBody>
      </p:sp>
      <p:sp>
        <p:nvSpPr>
          <p:cNvPr id="2" name="Holder 2"/>
          <p:cNvSpPr>
            <a:spLocks noGrp="1"/>
          </p:cNvSpPr>
          <p:nvPr>
            <p:ph type="title"/>
          </p:nvPr>
        </p:nvSpPr>
        <p:spPr>
          <a:xfrm>
            <a:off x="852975" y="404852"/>
            <a:ext cx="5405120" cy="330834"/>
          </a:xfrm>
          <a:prstGeom prst="rect">
            <a:avLst/>
          </a:prstGeom>
        </p:spPr>
        <p:txBody>
          <a:bodyPr wrap="square" lIns="0" tIns="0" rIns="0" bIns="0">
            <a:spAutoFit/>
          </a:bodyPr>
          <a:lstStyle>
            <a:lvl1pPr>
              <a:defRPr sz="2000" b="1" i="0">
                <a:solidFill>
                  <a:srgbClr val="16365D"/>
                </a:solidFill>
                <a:latin typeface="Calibri"/>
                <a:cs typeface="Calibri"/>
              </a:defRPr>
            </a:lvl1pPr>
          </a:lstStyle>
          <a:p>
            <a:endParaRPr/>
          </a:p>
        </p:txBody>
      </p:sp>
      <p:sp>
        <p:nvSpPr>
          <p:cNvPr id="3" name="Holder 3"/>
          <p:cNvSpPr>
            <a:spLocks noGrp="1"/>
          </p:cNvSpPr>
          <p:nvPr>
            <p:ph type="body" idx="1"/>
          </p:nvPr>
        </p:nvSpPr>
        <p:spPr>
          <a:xfrm>
            <a:off x="1653513" y="3195349"/>
            <a:ext cx="7382509" cy="1854200"/>
          </a:xfrm>
          <a:prstGeom prst="rect">
            <a:avLst/>
          </a:prstGeom>
        </p:spPr>
        <p:txBody>
          <a:bodyPr wrap="square" lIns="0" tIns="0" rIns="0" bIns="0">
            <a:spAutoFit/>
          </a:bodyPr>
          <a:lstStyle>
            <a:lvl1pPr>
              <a:defRPr sz="1800" b="0" i="0">
                <a:solidFill>
                  <a:srgbClr val="001F60"/>
                </a:solidFill>
                <a:latin typeface="Calibri"/>
                <a:cs typeface="Calibri"/>
              </a:defRPr>
            </a:lvl1pPr>
          </a:lstStyle>
          <a:p>
            <a:endParaRPr/>
          </a:p>
        </p:txBody>
      </p:sp>
      <p:sp>
        <p:nvSpPr>
          <p:cNvPr id="4" name="Holder 4"/>
          <p:cNvSpPr>
            <a:spLocks noGrp="1"/>
          </p:cNvSpPr>
          <p:nvPr>
            <p:ph type="ftr" sz="quarter" idx="5"/>
          </p:nvPr>
        </p:nvSpPr>
        <p:spPr>
          <a:xfrm>
            <a:off x="994640" y="6977897"/>
            <a:ext cx="4448175" cy="177800"/>
          </a:xfrm>
          <a:prstGeom prst="rect">
            <a:avLst/>
          </a:prstGeom>
        </p:spPr>
        <p:txBody>
          <a:bodyPr wrap="square" lIns="0" tIns="0" rIns="0" bIns="0">
            <a:spAutoFit/>
          </a:bodyPr>
          <a:lstStyle>
            <a:lvl1pPr>
              <a:defRPr sz="1200" b="1" i="0">
                <a:solidFill>
                  <a:srgbClr val="16365D"/>
                </a:solidFill>
                <a:latin typeface="Calibri"/>
                <a:cs typeface="Calibri"/>
              </a:defRPr>
            </a:lvl1pPr>
          </a:lstStyle>
          <a:p>
            <a:pPr marL="12700">
              <a:lnSpc>
                <a:spcPts val="1240"/>
              </a:lnSpc>
            </a:pPr>
            <a:r>
              <a:rPr spc="-5" dirty="0"/>
              <a:t>MIMI International Projects </a:t>
            </a:r>
            <a:r>
              <a:rPr spc="-10" dirty="0"/>
              <a:t>Management, </a:t>
            </a:r>
            <a:r>
              <a:rPr spc="-25" dirty="0"/>
              <a:t>PSUT, </a:t>
            </a:r>
            <a:r>
              <a:rPr spc="-5" dirty="0"/>
              <a:t>Amman,</a:t>
            </a:r>
            <a:r>
              <a:rPr spc="95" dirty="0"/>
              <a:t> </a:t>
            </a:r>
            <a:r>
              <a:rPr dirty="0"/>
              <a:t>11/10/2016</a:t>
            </a: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10/10/2019</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amci.m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se957OMoU8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088136" y="2959608"/>
            <a:ext cx="8513064" cy="1257300"/>
          </a:xfrm>
          <a:prstGeom prst="rect">
            <a:avLst/>
          </a:prstGeom>
          <a:solidFill>
            <a:schemeClr val="accent6">
              <a:lumMod val="75000"/>
            </a:schemeClr>
          </a:solidFill>
        </p:spPr>
        <p:txBody>
          <a:bodyPr wrap="square" lIns="0" tIns="0" rIns="0" bIns="0" rtlCol="0"/>
          <a:lstStyle/>
          <a:p>
            <a:endParaRPr/>
          </a:p>
        </p:txBody>
      </p:sp>
      <p:sp>
        <p:nvSpPr>
          <p:cNvPr id="6" name="object 6"/>
          <p:cNvSpPr txBox="1"/>
          <p:nvPr/>
        </p:nvSpPr>
        <p:spPr>
          <a:xfrm>
            <a:off x="1680513" y="2949805"/>
            <a:ext cx="7014209" cy="936154"/>
          </a:xfrm>
          <a:prstGeom prst="rect">
            <a:avLst/>
          </a:prstGeom>
        </p:spPr>
        <p:txBody>
          <a:bodyPr vert="horz" wrap="square" lIns="0" tIns="195580" rIns="0" bIns="0" rtlCol="0">
            <a:spAutoFit/>
          </a:bodyPr>
          <a:lstStyle/>
          <a:p>
            <a:pPr marL="12700" algn="ctr">
              <a:lnSpc>
                <a:spcPct val="100000"/>
              </a:lnSpc>
              <a:spcBef>
                <a:spcPts val="1540"/>
              </a:spcBef>
            </a:pPr>
            <a:r>
              <a:rPr lang="en-US" sz="2400" b="1" spc="-5" dirty="0" smtClean="0">
                <a:solidFill>
                  <a:srgbClr val="FFFFFF"/>
                </a:solidFill>
                <a:latin typeface="Trebuchet MS"/>
                <a:cs typeface="Trebuchet MS"/>
              </a:rPr>
              <a:t>Internationalization of higher education in Morocco</a:t>
            </a:r>
            <a:endParaRPr lang="en-US" sz="2400" b="1" spc="-5" dirty="0">
              <a:solidFill>
                <a:srgbClr val="FFFFFF"/>
              </a:solidFill>
              <a:latin typeface="Trebuchet MS"/>
              <a:cs typeface="Trebuchet MS"/>
            </a:endParaRPr>
          </a:p>
        </p:txBody>
      </p:sp>
      <p:sp>
        <p:nvSpPr>
          <p:cNvPr id="4" name="ZoneTexte 3"/>
          <p:cNvSpPr txBox="1"/>
          <p:nvPr/>
        </p:nvSpPr>
        <p:spPr>
          <a:xfrm>
            <a:off x="1489048" y="4852995"/>
            <a:ext cx="6858048" cy="1200329"/>
          </a:xfrm>
          <a:prstGeom prst="rect">
            <a:avLst/>
          </a:prstGeom>
          <a:noFill/>
        </p:spPr>
        <p:txBody>
          <a:bodyPr wrap="square" rtlCol="0">
            <a:spAutoFit/>
          </a:bodyPr>
          <a:lstStyle/>
          <a:p>
            <a:pPr algn="ctr"/>
            <a:r>
              <a:rPr lang="fr-FR" b="1" dirty="0" smtClean="0"/>
              <a:t>Ahmed FAHLI</a:t>
            </a:r>
          </a:p>
          <a:p>
            <a:pPr algn="ctr"/>
            <a:endParaRPr lang="fr-FR" b="1" dirty="0" smtClean="0"/>
          </a:p>
          <a:p>
            <a:pPr algn="ctr"/>
            <a:r>
              <a:rPr lang="fr-FR" b="1" dirty="0" smtClean="0"/>
              <a:t>Hassan 1 </a:t>
            </a:r>
            <a:r>
              <a:rPr lang="fr-FR" b="1" dirty="0" err="1" smtClean="0"/>
              <a:t>University</a:t>
            </a:r>
            <a:r>
              <a:rPr lang="fr-FR" b="1" dirty="0" smtClean="0"/>
              <a:t> </a:t>
            </a:r>
            <a:r>
              <a:rPr lang="fr-FR" b="1" dirty="0" err="1" smtClean="0"/>
              <a:t>Morocco</a:t>
            </a:r>
            <a:endParaRPr lang="fr-FR" b="1" dirty="0" smtClean="0"/>
          </a:p>
          <a:p>
            <a:pPr algn="ctr"/>
            <a:r>
              <a:rPr lang="fr-FR" b="1" dirty="0" smtClean="0"/>
              <a:t> </a:t>
            </a:r>
            <a:r>
              <a:rPr lang="fr-FR" b="1" dirty="0" smtClean="0"/>
              <a:t>www.uh1.ac.ma</a:t>
            </a:r>
            <a:endParaRPr lang="fr-F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1858" y="209525"/>
            <a:ext cx="8143932" cy="923330"/>
          </a:xfrm>
        </p:spPr>
        <p:txBody>
          <a:bodyPr/>
          <a:lstStyle/>
          <a:p>
            <a:pPr algn="ctr"/>
            <a:r>
              <a:rPr lang="fr-FR" dirty="0" smtClean="0"/>
              <a:t>AMCI – Agence Marocaine De Coopération </a:t>
            </a:r>
            <a:r>
              <a:rPr lang="fr-FR" dirty="0" smtClean="0"/>
              <a:t>Internationale</a:t>
            </a:r>
            <a:br>
              <a:rPr lang="fr-FR" dirty="0" smtClean="0"/>
            </a:br>
            <a:r>
              <a:rPr lang="fr-FR" dirty="0" smtClean="0"/>
              <a:t>  </a:t>
            </a:r>
            <a:r>
              <a:rPr lang="fr-FR" dirty="0" smtClean="0">
                <a:hlinkClick r:id="rId2"/>
              </a:rPr>
              <a:t>www.amci.ma</a:t>
            </a:r>
            <a:r>
              <a:rPr lang="fr-FR" dirty="0" smtClean="0"/>
              <a:t> </a:t>
            </a:r>
            <a:r>
              <a:rPr lang="fr-FR" dirty="0" smtClean="0"/>
              <a:t/>
            </a:r>
            <a:br>
              <a:rPr lang="fr-FR" dirty="0" smtClean="0"/>
            </a:br>
            <a:endParaRPr lang="fr-FR" dirty="0"/>
          </a:p>
        </p:txBody>
      </p:sp>
      <p:sp>
        <p:nvSpPr>
          <p:cNvPr id="3" name="Espace réservé du texte 2"/>
          <p:cNvSpPr>
            <a:spLocks noGrp="1"/>
          </p:cNvSpPr>
          <p:nvPr>
            <p:ph type="body" idx="1"/>
          </p:nvPr>
        </p:nvSpPr>
        <p:spPr/>
        <p:txBody>
          <a:bodyPr/>
          <a:lstStyle/>
          <a:p>
            <a:endParaRPr lang="fr-FR"/>
          </a:p>
        </p:txBody>
      </p:sp>
      <p:pic>
        <p:nvPicPr>
          <p:cNvPr id="1026" name="Picture 2"/>
          <p:cNvPicPr>
            <a:picLocks noChangeAspect="1" noChangeArrowheads="1"/>
          </p:cNvPicPr>
          <p:nvPr/>
        </p:nvPicPr>
        <p:blipFill>
          <a:blip r:embed="rId3"/>
          <a:srcRect/>
          <a:stretch>
            <a:fillRect/>
          </a:stretch>
        </p:blipFill>
        <p:spPr bwMode="auto">
          <a:xfrm>
            <a:off x="390525" y="1209675"/>
            <a:ext cx="9912350" cy="5143500"/>
          </a:xfrm>
          <a:prstGeom prst="rect">
            <a:avLst/>
          </a:prstGeom>
          <a:noFill/>
          <a:ln w="9525">
            <a:noFill/>
            <a:miter lim="800000"/>
            <a:headEnd/>
            <a:tailEnd/>
          </a:ln>
          <a:effectLst/>
        </p:spPr>
      </p:pic>
      <p:sp>
        <p:nvSpPr>
          <p:cNvPr id="12289" name="Rectangle 1"/>
          <p:cNvSpPr>
            <a:spLocks noChangeArrowheads="1"/>
          </p:cNvSpPr>
          <p:nvPr/>
        </p:nvSpPr>
        <p:spPr bwMode="auto">
          <a:xfrm>
            <a:off x="1417610" y="6854964"/>
            <a:ext cx="586731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cap="none" normalizeH="0" baseline="0" dirty="0" smtClean="0">
                <a:ln>
                  <a:noFill/>
                </a:ln>
                <a:solidFill>
                  <a:schemeClr val="tx1"/>
                </a:solidFill>
                <a:effectLst/>
                <a:latin typeface="Arial Unicode MS" pitchFamily="34" charset="-128"/>
                <a:cs typeface="Arial" pitchFamily="34" charset="0"/>
              </a:rPr>
              <a:t>The flow of </a:t>
            </a:r>
            <a:r>
              <a:rPr kumimoji="0" lang="fr-FR" sz="2000" b="0" i="0" cap="none" normalizeH="0" baseline="0" dirty="0" err="1" smtClean="0">
                <a:ln>
                  <a:noFill/>
                </a:ln>
                <a:solidFill>
                  <a:schemeClr val="tx1"/>
                </a:solidFill>
                <a:effectLst/>
                <a:latin typeface="Arial Unicode MS" pitchFamily="34" charset="-128"/>
                <a:cs typeface="Arial" pitchFamily="34" charset="0"/>
              </a:rPr>
              <a:t>foreign</a:t>
            </a:r>
            <a:r>
              <a:rPr kumimoji="0" lang="fr-FR" sz="2000" b="0" i="0" cap="none" normalizeH="0" baseline="0" dirty="0" smtClean="0">
                <a:ln>
                  <a:noFill/>
                </a:ln>
                <a:solidFill>
                  <a:schemeClr val="tx1"/>
                </a:solidFill>
                <a:effectLst/>
                <a:latin typeface="Arial Unicode MS" pitchFamily="34" charset="-128"/>
                <a:cs typeface="Arial" pitchFamily="34" charset="0"/>
              </a:rPr>
              <a:t> </a:t>
            </a:r>
            <a:r>
              <a:rPr kumimoji="0" lang="fr-FR" sz="2000" b="0" i="0" cap="none" normalizeH="0" baseline="0" dirty="0" err="1" smtClean="0">
                <a:ln>
                  <a:noFill/>
                </a:ln>
                <a:solidFill>
                  <a:schemeClr val="tx1"/>
                </a:solidFill>
                <a:effectLst/>
                <a:latin typeface="Arial Unicode MS" pitchFamily="34" charset="-128"/>
                <a:cs typeface="Arial" pitchFamily="34" charset="0"/>
              </a:rPr>
              <a:t>students</a:t>
            </a:r>
            <a:r>
              <a:rPr kumimoji="0" lang="fr-FR" sz="2000" b="0" i="0" cap="none" normalizeH="0" baseline="0" dirty="0" smtClean="0">
                <a:ln>
                  <a:noFill/>
                </a:ln>
                <a:solidFill>
                  <a:schemeClr val="tx1"/>
                </a:solidFill>
                <a:effectLst/>
                <a:latin typeface="Arial Unicode MS" pitchFamily="34" charset="-128"/>
                <a:cs typeface="Arial" pitchFamily="34" charset="0"/>
              </a:rPr>
              <a:t> </a:t>
            </a:r>
            <a:r>
              <a:rPr kumimoji="0" lang="fr-FR" sz="2000" b="0" i="0" cap="none" normalizeH="0" baseline="0" dirty="0" err="1" smtClean="0">
                <a:ln>
                  <a:noFill/>
                </a:ln>
                <a:solidFill>
                  <a:schemeClr val="tx1"/>
                </a:solidFill>
                <a:effectLst/>
                <a:latin typeface="Arial Unicode MS" pitchFamily="34" charset="-128"/>
                <a:cs typeface="Arial" pitchFamily="34" charset="0"/>
              </a:rPr>
              <a:t>is</a:t>
            </a:r>
            <a:r>
              <a:rPr kumimoji="0" lang="fr-FR" sz="2000" b="0" i="0" cap="none" normalizeH="0" baseline="0" dirty="0" smtClean="0">
                <a:ln>
                  <a:noFill/>
                </a:ln>
                <a:solidFill>
                  <a:schemeClr val="tx1"/>
                </a:solidFill>
                <a:effectLst/>
                <a:latin typeface="Arial Unicode MS" pitchFamily="34" charset="-128"/>
                <a:cs typeface="Arial" pitchFamily="34" charset="0"/>
              </a:rPr>
              <a:t> </a:t>
            </a:r>
            <a:r>
              <a:rPr kumimoji="0" lang="fr-FR" sz="2000" b="0" i="0" cap="none" normalizeH="0" baseline="0" dirty="0" err="1" smtClean="0">
                <a:ln>
                  <a:noFill/>
                </a:ln>
                <a:solidFill>
                  <a:schemeClr val="tx1"/>
                </a:solidFill>
                <a:effectLst/>
                <a:latin typeface="Arial Unicode MS" pitchFamily="34" charset="-128"/>
                <a:cs typeface="Arial" pitchFamily="34" charset="0"/>
              </a:rPr>
              <a:t>managed</a:t>
            </a:r>
            <a:r>
              <a:rPr kumimoji="0" lang="fr-FR" sz="2000" b="0" i="0" cap="none" normalizeH="0" baseline="0" dirty="0" smtClean="0">
                <a:ln>
                  <a:noFill/>
                </a:ln>
                <a:solidFill>
                  <a:schemeClr val="tx1"/>
                </a:solidFill>
                <a:effectLst/>
                <a:latin typeface="Arial Unicode MS" pitchFamily="34" charset="-128"/>
                <a:cs typeface="Arial" pitchFamily="34" charset="0"/>
              </a:rPr>
              <a:t> by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cap="none" normalizeH="0" baseline="0" dirty="0" smtClean="0">
                <a:ln>
                  <a:noFill/>
                </a:ln>
                <a:solidFill>
                  <a:schemeClr val="tx1"/>
                </a:solidFill>
                <a:effectLst/>
                <a:latin typeface="Arial Unicode MS" pitchFamily="34" charset="-128"/>
                <a:cs typeface="Arial" pitchFamily="34" charset="0"/>
              </a:rPr>
              <a:t>the </a:t>
            </a:r>
            <a:r>
              <a:rPr kumimoji="0" lang="fr-FR" sz="2000" b="0" i="0" cap="none" normalizeH="0" baseline="0" dirty="0" err="1" smtClean="0">
                <a:ln>
                  <a:noFill/>
                </a:ln>
                <a:solidFill>
                  <a:schemeClr val="tx1"/>
                </a:solidFill>
                <a:effectLst/>
                <a:latin typeface="Arial Unicode MS" pitchFamily="34" charset="-128"/>
                <a:cs typeface="Arial" pitchFamily="34" charset="0"/>
              </a:rPr>
              <a:t>Moroccan</a:t>
            </a:r>
            <a:r>
              <a:rPr kumimoji="0" lang="fr-FR" sz="2000" b="0" i="0" cap="none" normalizeH="0" baseline="0" dirty="0" smtClean="0">
                <a:ln>
                  <a:noFill/>
                </a:ln>
                <a:solidFill>
                  <a:schemeClr val="tx1"/>
                </a:solidFill>
                <a:effectLst/>
                <a:latin typeface="Arial Unicode MS" pitchFamily="34" charset="-128"/>
                <a:cs typeface="Arial" pitchFamily="34" charset="0"/>
              </a:rPr>
              <a:t> </a:t>
            </a:r>
            <a:r>
              <a:rPr kumimoji="0" lang="fr-FR" sz="2000" b="0" i="0" cap="none" normalizeH="0" baseline="0" dirty="0" err="1" smtClean="0">
                <a:ln>
                  <a:noFill/>
                </a:ln>
                <a:solidFill>
                  <a:schemeClr val="tx1"/>
                </a:solidFill>
                <a:effectLst/>
                <a:latin typeface="Arial Unicode MS" pitchFamily="34" charset="-128"/>
                <a:cs typeface="Arial" pitchFamily="34" charset="0"/>
              </a:rPr>
              <a:t>agency</a:t>
            </a:r>
            <a:r>
              <a:rPr kumimoji="0" lang="fr-FR" sz="2000" b="0" i="0" cap="none" normalizeH="0" baseline="0" dirty="0" smtClean="0">
                <a:ln>
                  <a:noFill/>
                </a:ln>
                <a:solidFill>
                  <a:schemeClr val="tx1"/>
                </a:solidFill>
                <a:effectLst/>
                <a:latin typeface="Arial Unicode MS" pitchFamily="34" charset="-128"/>
                <a:cs typeface="Arial" pitchFamily="34" charset="0"/>
              </a:rPr>
              <a:t> of international </a:t>
            </a:r>
            <a:r>
              <a:rPr kumimoji="0" lang="fr-FR" sz="2000" b="0" i="0" cap="none" normalizeH="0" baseline="0" dirty="0" err="1" smtClean="0">
                <a:ln>
                  <a:noFill/>
                </a:ln>
                <a:solidFill>
                  <a:schemeClr val="tx1"/>
                </a:solidFill>
                <a:effectLst/>
                <a:latin typeface="Arial Unicode MS" pitchFamily="34" charset="-128"/>
                <a:cs typeface="Arial" pitchFamily="34" charset="0"/>
              </a:rPr>
              <a:t>cooperation</a:t>
            </a:r>
            <a:r>
              <a:rPr kumimoji="0" lang="fr-FR" sz="2000" b="0" i="0"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88008" y="2342388"/>
            <a:ext cx="7515225" cy="2962910"/>
          </a:xfrm>
          <a:custGeom>
            <a:avLst/>
            <a:gdLst/>
            <a:ahLst/>
            <a:cxnLst/>
            <a:rect l="l" t="t" r="r" b="b"/>
            <a:pathLst>
              <a:path w="7515225" h="2962910">
                <a:moveTo>
                  <a:pt x="7508748" y="2962656"/>
                </a:moveTo>
                <a:lnTo>
                  <a:pt x="6096" y="2962656"/>
                </a:lnTo>
                <a:lnTo>
                  <a:pt x="0" y="2956560"/>
                </a:lnTo>
                <a:lnTo>
                  <a:pt x="0" y="6096"/>
                </a:lnTo>
                <a:lnTo>
                  <a:pt x="6096" y="0"/>
                </a:lnTo>
                <a:lnTo>
                  <a:pt x="7508748" y="0"/>
                </a:lnTo>
                <a:lnTo>
                  <a:pt x="7514844" y="6096"/>
                </a:lnTo>
                <a:lnTo>
                  <a:pt x="7514844" y="13716"/>
                </a:lnTo>
                <a:lnTo>
                  <a:pt x="25908" y="13716"/>
                </a:lnTo>
                <a:lnTo>
                  <a:pt x="13716" y="25908"/>
                </a:lnTo>
                <a:lnTo>
                  <a:pt x="25908" y="25908"/>
                </a:lnTo>
                <a:lnTo>
                  <a:pt x="25908" y="2936748"/>
                </a:lnTo>
                <a:lnTo>
                  <a:pt x="13716" y="2936748"/>
                </a:lnTo>
                <a:lnTo>
                  <a:pt x="25908" y="2950464"/>
                </a:lnTo>
                <a:lnTo>
                  <a:pt x="7514844" y="2950464"/>
                </a:lnTo>
                <a:lnTo>
                  <a:pt x="7514844" y="2956560"/>
                </a:lnTo>
                <a:lnTo>
                  <a:pt x="7508748" y="2962656"/>
                </a:lnTo>
                <a:close/>
              </a:path>
              <a:path w="7515225" h="2962910">
                <a:moveTo>
                  <a:pt x="25908" y="25908"/>
                </a:moveTo>
                <a:lnTo>
                  <a:pt x="13716" y="25908"/>
                </a:lnTo>
                <a:lnTo>
                  <a:pt x="25908" y="13716"/>
                </a:lnTo>
                <a:lnTo>
                  <a:pt x="25908" y="25908"/>
                </a:lnTo>
                <a:close/>
              </a:path>
              <a:path w="7515225" h="2962910">
                <a:moveTo>
                  <a:pt x="7488936" y="25908"/>
                </a:moveTo>
                <a:lnTo>
                  <a:pt x="25908" y="25908"/>
                </a:lnTo>
                <a:lnTo>
                  <a:pt x="25908" y="13716"/>
                </a:lnTo>
                <a:lnTo>
                  <a:pt x="7488936" y="13716"/>
                </a:lnTo>
                <a:lnTo>
                  <a:pt x="7488936" y="25908"/>
                </a:lnTo>
                <a:close/>
              </a:path>
              <a:path w="7515225" h="2962910">
                <a:moveTo>
                  <a:pt x="7488936" y="2950464"/>
                </a:moveTo>
                <a:lnTo>
                  <a:pt x="7488936" y="13716"/>
                </a:lnTo>
                <a:lnTo>
                  <a:pt x="7501128" y="25908"/>
                </a:lnTo>
                <a:lnTo>
                  <a:pt x="7514844" y="25908"/>
                </a:lnTo>
                <a:lnTo>
                  <a:pt x="7514844" y="2936748"/>
                </a:lnTo>
                <a:lnTo>
                  <a:pt x="7501128" y="2936748"/>
                </a:lnTo>
                <a:lnTo>
                  <a:pt x="7488936" y="2950464"/>
                </a:lnTo>
                <a:close/>
              </a:path>
              <a:path w="7515225" h="2962910">
                <a:moveTo>
                  <a:pt x="7514844" y="25908"/>
                </a:moveTo>
                <a:lnTo>
                  <a:pt x="7501128" y="25908"/>
                </a:lnTo>
                <a:lnTo>
                  <a:pt x="7488936" y="13716"/>
                </a:lnTo>
                <a:lnTo>
                  <a:pt x="7514844" y="13716"/>
                </a:lnTo>
                <a:lnTo>
                  <a:pt x="7514844" y="25908"/>
                </a:lnTo>
                <a:close/>
              </a:path>
              <a:path w="7515225" h="2962910">
                <a:moveTo>
                  <a:pt x="25908" y="2950464"/>
                </a:moveTo>
                <a:lnTo>
                  <a:pt x="13716" y="2936748"/>
                </a:lnTo>
                <a:lnTo>
                  <a:pt x="25908" y="2936748"/>
                </a:lnTo>
                <a:lnTo>
                  <a:pt x="25908" y="2950464"/>
                </a:lnTo>
                <a:close/>
              </a:path>
              <a:path w="7515225" h="2962910">
                <a:moveTo>
                  <a:pt x="7488936" y="2950464"/>
                </a:moveTo>
                <a:lnTo>
                  <a:pt x="25908" y="2950464"/>
                </a:lnTo>
                <a:lnTo>
                  <a:pt x="25908" y="2936748"/>
                </a:lnTo>
                <a:lnTo>
                  <a:pt x="7488936" y="2936748"/>
                </a:lnTo>
                <a:lnTo>
                  <a:pt x="7488936" y="2950464"/>
                </a:lnTo>
                <a:close/>
              </a:path>
              <a:path w="7515225" h="2962910">
                <a:moveTo>
                  <a:pt x="7514844" y="2950464"/>
                </a:moveTo>
                <a:lnTo>
                  <a:pt x="7488936" y="2950464"/>
                </a:lnTo>
                <a:lnTo>
                  <a:pt x="7501128" y="2936748"/>
                </a:lnTo>
                <a:lnTo>
                  <a:pt x="7514844" y="2936748"/>
                </a:lnTo>
                <a:lnTo>
                  <a:pt x="7514844" y="2950464"/>
                </a:lnTo>
                <a:close/>
              </a:path>
            </a:pathLst>
          </a:custGeom>
          <a:solidFill>
            <a:srgbClr val="4F80BC"/>
          </a:solidFill>
        </p:spPr>
        <p:txBody>
          <a:bodyPr wrap="square" lIns="0" tIns="0" rIns="0" bIns="0" rtlCol="0"/>
          <a:lstStyle/>
          <a:p>
            <a:endParaRPr/>
          </a:p>
        </p:txBody>
      </p:sp>
      <p:sp>
        <p:nvSpPr>
          <p:cNvPr id="3" name="object 3"/>
          <p:cNvSpPr txBox="1"/>
          <p:nvPr/>
        </p:nvSpPr>
        <p:spPr>
          <a:xfrm>
            <a:off x="1653513" y="2372301"/>
            <a:ext cx="7381240" cy="1700466"/>
          </a:xfrm>
          <a:prstGeom prst="rect">
            <a:avLst/>
          </a:prstGeom>
        </p:spPr>
        <p:txBody>
          <a:bodyPr vert="horz" wrap="square" lIns="0" tIns="12700" rIns="0" bIns="0" rtlCol="0">
            <a:spAutoFit/>
          </a:bodyPr>
          <a:lstStyle/>
          <a:p>
            <a:pPr marL="220979" marR="30480" indent="-183515">
              <a:lnSpc>
                <a:spcPct val="100000"/>
              </a:lnSpc>
              <a:spcBef>
                <a:spcPts val="100"/>
              </a:spcBef>
              <a:buClr>
                <a:srgbClr val="0070BF"/>
              </a:buClr>
              <a:buFont typeface="Wingdings"/>
              <a:buChar char=""/>
              <a:tabLst>
                <a:tab pos="221615" algn="l"/>
              </a:tabLst>
            </a:pPr>
            <a:r>
              <a:rPr lang="en-US" spc="-5" dirty="0" smtClean="0">
                <a:solidFill>
                  <a:srgbClr val="001F60"/>
                </a:solidFill>
                <a:cs typeface="Calibri"/>
              </a:rPr>
              <a:t>Morocco occupies the 8th position; among the top 10 countries that welcome the most African students.</a:t>
            </a:r>
          </a:p>
          <a:p>
            <a:pPr marL="220979" marR="30480" indent="-183515">
              <a:lnSpc>
                <a:spcPct val="100000"/>
              </a:lnSpc>
              <a:spcBef>
                <a:spcPts val="100"/>
              </a:spcBef>
              <a:buClr>
                <a:srgbClr val="0070BF"/>
              </a:buClr>
              <a:buFont typeface="Wingdings"/>
              <a:buChar char=""/>
              <a:tabLst>
                <a:tab pos="221615" algn="l"/>
              </a:tabLst>
            </a:pPr>
            <a:r>
              <a:rPr lang="en-US" spc="-5" dirty="0" smtClean="0">
                <a:solidFill>
                  <a:srgbClr val="FF0000"/>
                </a:solidFill>
                <a:cs typeface="Calibri"/>
              </a:rPr>
              <a:t>Morocco  is among the top 5 student destinations</a:t>
            </a:r>
          </a:p>
          <a:p>
            <a:pPr marL="220979" marR="30480" indent="-183515">
              <a:lnSpc>
                <a:spcPct val="100000"/>
              </a:lnSpc>
              <a:spcBef>
                <a:spcPts val="100"/>
              </a:spcBef>
              <a:buClr>
                <a:srgbClr val="0070BF"/>
              </a:buClr>
              <a:buFont typeface="Wingdings"/>
              <a:buChar char=""/>
              <a:tabLst>
                <a:tab pos="221615" algn="l"/>
              </a:tabLst>
            </a:pPr>
            <a:r>
              <a:rPr lang="en-US" dirty="0" smtClean="0">
                <a:cs typeface="Calibri"/>
              </a:rPr>
              <a:t>37% of them are studying in institutions with regulated access (Medicine and Pharmacy, Dental Medicine, Science and Technology, Engineering Sciences, Commerce and Management, Technology and Translation).</a:t>
            </a:r>
            <a:endParaRPr sz="1800">
              <a:latin typeface="Calibri"/>
              <a:cs typeface="Calibri"/>
            </a:endParaRPr>
          </a:p>
        </p:txBody>
      </p:sp>
      <p:sp>
        <p:nvSpPr>
          <p:cNvPr id="6" name="object 6"/>
          <p:cNvSpPr txBox="1"/>
          <p:nvPr/>
        </p:nvSpPr>
        <p:spPr>
          <a:xfrm>
            <a:off x="772668" y="1360932"/>
            <a:ext cx="9138285" cy="394980"/>
          </a:xfrm>
          <a:prstGeom prst="rect">
            <a:avLst/>
          </a:prstGeom>
          <a:solidFill>
            <a:schemeClr val="accent6">
              <a:lumMod val="75000"/>
            </a:schemeClr>
          </a:solidFill>
        </p:spPr>
        <p:txBody>
          <a:bodyPr vert="horz" wrap="square" lIns="0" tIns="25400" rIns="0" bIns="0" rtlCol="0">
            <a:spAutoFit/>
          </a:bodyPr>
          <a:lstStyle/>
          <a:p>
            <a:pPr algn="ctr">
              <a:lnSpc>
                <a:spcPct val="100000"/>
              </a:lnSpc>
              <a:spcBef>
                <a:spcPts val="190"/>
              </a:spcBef>
            </a:pPr>
            <a:r>
              <a:rPr lang="en-US" sz="2400" b="1" spc="5" dirty="0" smtClean="0">
                <a:solidFill>
                  <a:srgbClr val="FFFFFF"/>
                </a:solidFill>
                <a:cs typeface="Calibri"/>
              </a:rPr>
              <a:t>Morocco</a:t>
            </a:r>
            <a:r>
              <a:rPr lang="en-US" sz="2400" b="1" spc="-5" dirty="0" smtClean="0">
                <a:solidFill>
                  <a:srgbClr val="FFFFFF"/>
                </a:solidFill>
                <a:cs typeface="Calibri"/>
              </a:rPr>
              <a:t>: </a:t>
            </a:r>
            <a:r>
              <a:rPr lang="en-US" sz="2400" b="1" spc="-15" dirty="0" smtClean="0">
                <a:solidFill>
                  <a:srgbClr val="FFFFFF"/>
                </a:solidFill>
                <a:cs typeface="Calibri"/>
              </a:rPr>
              <a:t>Land of welcoming foreign students</a:t>
            </a:r>
            <a:endParaRPr lang="en-US" sz="2400" dirty="0">
              <a:cs typeface="Calibri"/>
            </a:endParaRPr>
          </a:p>
        </p:txBody>
      </p:sp>
      <p:sp>
        <p:nvSpPr>
          <p:cNvPr id="7" name="object 7"/>
          <p:cNvSpPr txBox="1">
            <a:spLocks noGrp="1"/>
          </p:cNvSpPr>
          <p:nvPr>
            <p:ph type="title"/>
          </p:nvPr>
        </p:nvSpPr>
        <p:spPr>
          <a:xfrm>
            <a:off x="759968" y="404852"/>
            <a:ext cx="9169400" cy="636270"/>
          </a:xfrm>
          <a:prstGeom prst="rect">
            <a:avLst/>
          </a:prstGeom>
        </p:spPr>
        <p:txBody>
          <a:bodyPr vert="horz" wrap="square" lIns="0" tIns="13335" rIns="0" bIns="0" rtlCol="0">
            <a:spAutoFit/>
          </a:bodyPr>
          <a:lstStyle/>
          <a:p>
            <a:pPr marL="103505">
              <a:lnSpc>
                <a:spcPct val="100000"/>
              </a:lnSpc>
              <a:spcBef>
                <a:spcPts val="105"/>
              </a:spcBef>
            </a:pPr>
            <a:r>
              <a:rPr smtClean="0"/>
              <a:t>1</a:t>
            </a:r>
            <a:r>
              <a:rPr lang="en-US" dirty="0" smtClean="0"/>
              <a:t>. Overview of the higher education system</a:t>
            </a:r>
            <a:endParaRPr smtClean="0"/>
          </a:p>
          <a:p>
            <a:pPr marL="12700">
              <a:lnSpc>
                <a:spcPct val="100000"/>
              </a:lnSpc>
              <a:tabLst>
                <a:tab pos="6560820" algn="l"/>
                <a:tab pos="9156065" algn="l"/>
              </a:tabLst>
            </a:pPr>
            <a:r>
              <a:rPr b="0" u="heavy" smtClean="0">
                <a:uFill>
                  <a:solidFill>
                    <a:srgbClr val="497EBA"/>
                  </a:solidFill>
                </a:uFill>
                <a:latin typeface="Times New Roman"/>
                <a:cs typeface="Times New Roman"/>
              </a:rPr>
              <a:t> 	</a:t>
            </a:r>
            <a:r>
              <a:rPr u="heavy" spc="-15" smtClean="0">
                <a:uFill>
                  <a:solidFill>
                    <a:srgbClr val="497EBA"/>
                  </a:solidFill>
                </a:uFill>
              </a:rPr>
              <a:t>	</a:t>
            </a:r>
            <a:endParaRPr u="heavy" spc="-15" dirty="0">
              <a:uFill>
                <a:solidFill>
                  <a:srgbClr val="497EBA"/>
                </a:solidFill>
              </a:uFill>
            </a:endParaRPr>
          </a:p>
        </p:txBody>
      </p:sp>
      <p:sp>
        <p:nvSpPr>
          <p:cNvPr id="8" name="object 8"/>
          <p:cNvSpPr/>
          <p:nvPr/>
        </p:nvSpPr>
        <p:spPr>
          <a:xfrm>
            <a:off x="2968751" y="5436107"/>
            <a:ext cx="4968240" cy="153670"/>
          </a:xfrm>
          <a:custGeom>
            <a:avLst/>
            <a:gdLst/>
            <a:ahLst/>
            <a:cxnLst/>
            <a:rect l="l" t="t" r="r" b="b"/>
            <a:pathLst>
              <a:path w="4968240" h="153670">
                <a:moveTo>
                  <a:pt x="0" y="0"/>
                </a:moveTo>
                <a:lnTo>
                  <a:pt x="4968239" y="0"/>
                </a:lnTo>
                <a:lnTo>
                  <a:pt x="4968239" y="153670"/>
                </a:lnTo>
                <a:lnTo>
                  <a:pt x="0" y="153670"/>
                </a:lnTo>
                <a:lnTo>
                  <a:pt x="0" y="0"/>
                </a:lnTo>
                <a:close/>
              </a:path>
            </a:pathLst>
          </a:custGeom>
          <a:solidFill>
            <a:srgbClr val="4F80BC"/>
          </a:solidFill>
        </p:spPr>
        <p:txBody>
          <a:bodyPr wrap="square" lIns="0" tIns="0" rIns="0" bIns="0" rtlCol="0"/>
          <a:lstStyle/>
          <a:p>
            <a:endParaRPr/>
          </a:p>
        </p:txBody>
      </p:sp>
      <p:sp>
        <p:nvSpPr>
          <p:cNvPr id="9" name="object 9"/>
          <p:cNvSpPr/>
          <p:nvPr/>
        </p:nvSpPr>
        <p:spPr>
          <a:xfrm>
            <a:off x="2968751" y="5589777"/>
            <a:ext cx="154305" cy="918210"/>
          </a:xfrm>
          <a:custGeom>
            <a:avLst/>
            <a:gdLst/>
            <a:ahLst/>
            <a:cxnLst/>
            <a:rect l="l" t="t" r="r" b="b"/>
            <a:pathLst>
              <a:path w="154305" h="918209">
                <a:moveTo>
                  <a:pt x="0" y="0"/>
                </a:moveTo>
                <a:lnTo>
                  <a:pt x="153924" y="0"/>
                </a:lnTo>
                <a:lnTo>
                  <a:pt x="153924" y="918209"/>
                </a:lnTo>
                <a:lnTo>
                  <a:pt x="0" y="918209"/>
                </a:lnTo>
                <a:lnTo>
                  <a:pt x="0" y="0"/>
                </a:lnTo>
                <a:close/>
              </a:path>
            </a:pathLst>
          </a:custGeom>
          <a:solidFill>
            <a:srgbClr val="4F80BC"/>
          </a:solidFill>
        </p:spPr>
        <p:txBody>
          <a:bodyPr wrap="square" lIns="0" tIns="0" rIns="0" bIns="0" rtlCol="0"/>
          <a:lstStyle/>
          <a:p>
            <a:endParaRPr/>
          </a:p>
        </p:txBody>
      </p:sp>
      <p:sp>
        <p:nvSpPr>
          <p:cNvPr id="10" name="object 10"/>
          <p:cNvSpPr/>
          <p:nvPr/>
        </p:nvSpPr>
        <p:spPr>
          <a:xfrm>
            <a:off x="2968751" y="6507988"/>
            <a:ext cx="4968240" cy="152400"/>
          </a:xfrm>
          <a:custGeom>
            <a:avLst/>
            <a:gdLst/>
            <a:ahLst/>
            <a:cxnLst/>
            <a:rect l="l" t="t" r="r" b="b"/>
            <a:pathLst>
              <a:path w="4968240" h="152400">
                <a:moveTo>
                  <a:pt x="0" y="0"/>
                </a:moveTo>
                <a:lnTo>
                  <a:pt x="4968239" y="0"/>
                </a:lnTo>
                <a:lnTo>
                  <a:pt x="4968239" y="152400"/>
                </a:lnTo>
                <a:lnTo>
                  <a:pt x="0" y="152400"/>
                </a:lnTo>
                <a:lnTo>
                  <a:pt x="0" y="0"/>
                </a:lnTo>
                <a:close/>
              </a:path>
            </a:pathLst>
          </a:custGeom>
          <a:solidFill>
            <a:srgbClr val="4F80BC"/>
          </a:solidFill>
        </p:spPr>
        <p:txBody>
          <a:bodyPr wrap="square" lIns="0" tIns="0" rIns="0" bIns="0" rtlCol="0"/>
          <a:lstStyle/>
          <a:p>
            <a:endParaRPr/>
          </a:p>
        </p:txBody>
      </p:sp>
      <p:sp>
        <p:nvSpPr>
          <p:cNvPr id="11" name="object 11"/>
          <p:cNvSpPr/>
          <p:nvPr/>
        </p:nvSpPr>
        <p:spPr>
          <a:xfrm>
            <a:off x="7784592" y="5590031"/>
            <a:ext cx="152400" cy="917575"/>
          </a:xfrm>
          <a:custGeom>
            <a:avLst/>
            <a:gdLst/>
            <a:ahLst/>
            <a:cxnLst/>
            <a:rect l="l" t="t" r="r" b="b"/>
            <a:pathLst>
              <a:path w="152400" h="917575">
                <a:moveTo>
                  <a:pt x="152399" y="917448"/>
                </a:moveTo>
                <a:lnTo>
                  <a:pt x="0" y="917448"/>
                </a:lnTo>
                <a:lnTo>
                  <a:pt x="0" y="0"/>
                </a:lnTo>
                <a:lnTo>
                  <a:pt x="152399" y="0"/>
                </a:lnTo>
                <a:lnTo>
                  <a:pt x="152399" y="917448"/>
                </a:lnTo>
                <a:close/>
              </a:path>
            </a:pathLst>
          </a:custGeom>
          <a:solidFill>
            <a:srgbClr val="4F80BC"/>
          </a:solidFill>
        </p:spPr>
        <p:txBody>
          <a:bodyPr wrap="square" lIns="0" tIns="0" rIns="0" bIns="0" rtlCol="0"/>
          <a:lstStyle/>
          <a:p>
            <a:endParaRPr/>
          </a:p>
        </p:txBody>
      </p:sp>
      <p:sp>
        <p:nvSpPr>
          <p:cNvPr id="12" name="object 12"/>
          <p:cNvSpPr/>
          <p:nvPr/>
        </p:nvSpPr>
        <p:spPr>
          <a:xfrm>
            <a:off x="2956560" y="5423915"/>
            <a:ext cx="4994275" cy="1249680"/>
          </a:xfrm>
          <a:custGeom>
            <a:avLst/>
            <a:gdLst/>
            <a:ahLst/>
            <a:cxnLst/>
            <a:rect l="l" t="t" r="r" b="b"/>
            <a:pathLst>
              <a:path w="4994275" h="1249679">
                <a:moveTo>
                  <a:pt x="4988052" y="1249680"/>
                </a:moveTo>
                <a:lnTo>
                  <a:pt x="6096" y="1249680"/>
                </a:lnTo>
                <a:lnTo>
                  <a:pt x="0" y="1243584"/>
                </a:lnTo>
                <a:lnTo>
                  <a:pt x="0" y="6096"/>
                </a:lnTo>
                <a:lnTo>
                  <a:pt x="6096" y="0"/>
                </a:lnTo>
                <a:lnTo>
                  <a:pt x="4988052" y="0"/>
                </a:lnTo>
                <a:lnTo>
                  <a:pt x="4994148" y="6096"/>
                </a:lnTo>
                <a:lnTo>
                  <a:pt x="4994148" y="12192"/>
                </a:lnTo>
                <a:lnTo>
                  <a:pt x="25908" y="12192"/>
                </a:lnTo>
                <a:lnTo>
                  <a:pt x="12192" y="25908"/>
                </a:lnTo>
                <a:lnTo>
                  <a:pt x="25908" y="25908"/>
                </a:lnTo>
                <a:lnTo>
                  <a:pt x="25908" y="1223772"/>
                </a:lnTo>
                <a:lnTo>
                  <a:pt x="12192" y="1223772"/>
                </a:lnTo>
                <a:lnTo>
                  <a:pt x="25908" y="1235963"/>
                </a:lnTo>
                <a:lnTo>
                  <a:pt x="4994148" y="1235963"/>
                </a:lnTo>
                <a:lnTo>
                  <a:pt x="4994148" y="1243584"/>
                </a:lnTo>
                <a:lnTo>
                  <a:pt x="4988052" y="1249680"/>
                </a:lnTo>
                <a:close/>
              </a:path>
              <a:path w="4994275" h="1249679">
                <a:moveTo>
                  <a:pt x="25908" y="25908"/>
                </a:moveTo>
                <a:lnTo>
                  <a:pt x="12192" y="25908"/>
                </a:lnTo>
                <a:lnTo>
                  <a:pt x="25908" y="12192"/>
                </a:lnTo>
                <a:lnTo>
                  <a:pt x="25908" y="25908"/>
                </a:lnTo>
                <a:close/>
              </a:path>
              <a:path w="4994275" h="1249679">
                <a:moveTo>
                  <a:pt x="4968239" y="25908"/>
                </a:moveTo>
                <a:lnTo>
                  <a:pt x="25908" y="25908"/>
                </a:lnTo>
                <a:lnTo>
                  <a:pt x="25908" y="12192"/>
                </a:lnTo>
                <a:lnTo>
                  <a:pt x="4968239" y="12192"/>
                </a:lnTo>
                <a:lnTo>
                  <a:pt x="4968239" y="25908"/>
                </a:lnTo>
                <a:close/>
              </a:path>
              <a:path w="4994275" h="1249679">
                <a:moveTo>
                  <a:pt x="4968239" y="1235963"/>
                </a:moveTo>
                <a:lnTo>
                  <a:pt x="4968239" y="12192"/>
                </a:lnTo>
                <a:lnTo>
                  <a:pt x="4980432" y="25908"/>
                </a:lnTo>
                <a:lnTo>
                  <a:pt x="4994148" y="25908"/>
                </a:lnTo>
                <a:lnTo>
                  <a:pt x="4994148" y="1223772"/>
                </a:lnTo>
                <a:lnTo>
                  <a:pt x="4980432" y="1223772"/>
                </a:lnTo>
                <a:lnTo>
                  <a:pt x="4968239" y="1235963"/>
                </a:lnTo>
                <a:close/>
              </a:path>
              <a:path w="4994275" h="1249679">
                <a:moveTo>
                  <a:pt x="4994148" y="25908"/>
                </a:moveTo>
                <a:lnTo>
                  <a:pt x="4980432" y="25908"/>
                </a:lnTo>
                <a:lnTo>
                  <a:pt x="4968239" y="12192"/>
                </a:lnTo>
                <a:lnTo>
                  <a:pt x="4994148" y="12192"/>
                </a:lnTo>
                <a:lnTo>
                  <a:pt x="4994148" y="25908"/>
                </a:lnTo>
                <a:close/>
              </a:path>
              <a:path w="4994275" h="1249679">
                <a:moveTo>
                  <a:pt x="4835652" y="1095756"/>
                </a:moveTo>
                <a:lnTo>
                  <a:pt x="158495" y="1095756"/>
                </a:lnTo>
                <a:lnTo>
                  <a:pt x="152400" y="1091184"/>
                </a:lnTo>
                <a:lnTo>
                  <a:pt x="152400" y="158496"/>
                </a:lnTo>
                <a:lnTo>
                  <a:pt x="158495" y="152400"/>
                </a:lnTo>
                <a:lnTo>
                  <a:pt x="4835652" y="152400"/>
                </a:lnTo>
                <a:lnTo>
                  <a:pt x="4840224" y="158496"/>
                </a:lnTo>
                <a:lnTo>
                  <a:pt x="4840224" y="166116"/>
                </a:lnTo>
                <a:lnTo>
                  <a:pt x="178307" y="166116"/>
                </a:lnTo>
                <a:lnTo>
                  <a:pt x="166116" y="178308"/>
                </a:lnTo>
                <a:lnTo>
                  <a:pt x="178307" y="178308"/>
                </a:lnTo>
                <a:lnTo>
                  <a:pt x="178307" y="1071372"/>
                </a:lnTo>
                <a:lnTo>
                  <a:pt x="166116" y="1071372"/>
                </a:lnTo>
                <a:lnTo>
                  <a:pt x="178307" y="1083564"/>
                </a:lnTo>
                <a:lnTo>
                  <a:pt x="4840224" y="1083564"/>
                </a:lnTo>
                <a:lnTo>
                  <a:pt x="4840224" y="1091184"/>
                </a:lnTo>
                <a:lnTo>
                  <a:pt x="4835652" y="1095756"/>
                </a:lnTo>
                <a:close/>
              </a:path>
              <a:path w="4994275" h="1249679">
                <a:moveTo>
                  <a:pt x="178307" y="178308"/>
                </a:moveTo>
                <a:lnTo>
                  <a:pt x="166116" y="178308"/>
                </a:lnTo>
                <a:lnTo>
                  <a:pt x="178307" y="166116"/>
                </a:lnTo>
                <a:lnTo>
                  <a:pt x="178307" y="178308"/>
                </a:lnTo>
                <a:close/>
              </a:path>
              <a:path w="4994275" h="1249679">
                <a:moveTo>
                  <a:pt x="4815840" y="178308"/>
                </a:moveTo>
                <a:lnTo>
                  <a:pt x="178307" y="178308"/>
                </a:lnTo>
                <a:lnTo>
                  <a:pt x="178307" y="166116"/>
                </a:lnTo>
                <a:lnTo>
                  <a:pt x="4815840" y="166116"/>
                </a:lnTo>
                <a:lnTo>
                  <a:pt x="4815840" y="178308"/>
                </a:lnTo>
                <a:close/>
              </a:path>
              <a:path w="4994275" h="1249679">
                <a:moveTo>
                  <a:pt x="4815840" y="1083564"/>
                </a:moveTo>
                <a:lnTo>
                  <a:pt x="4815840" y="166116"/>
                </a:lnTo>
                <a:lnTo>
                  <a:pt x="4828032" y="178308"/>
                </a:lnTo>
                <a:lnTo>
                  <a:pt x="4840224" y="178308"/>
                </a:lnTo>
                <a:lnTo>
                  <a:pt x="4840224" y="1071372"/>
                </a:lnTo>
                <a:lnTo>
                  <a:pt x="4828032" y="1071372"/>
                </a:lnTo>
                <a:lnTo>
                  <a:pt x="4815840" y="1083564"/>
                </a:lnTo>
                <a:close/>
              </a:path>
              <a:path w="4994275" h="1249679">
                <a:moveTo>
                  <a:pt x="4840224" y="178308"/>
                </a:moveTo>
                <a:lnTo>
                  <a:pt x="4828032" y="178308"/>
                </a:lnTo>
                <a:lnTo>
                  <a:pt x="4815840" y="166116"/>
                </a:lnTo>
                <a:lnTo>
                  <a:pt x="4840224" y="166116"/>
                </a:lnTo>
                <a:lnTo>
                  <a:pt x="4840224" y="178308"/>
                </a:lnTo>
                <a:close/>
              </a:path>
              <a:path w="4994275" h="1249679">
                <a:moveTo>
                  <a:pt x="178307" y="1083564"/>
                </a:moveTo>
                <a:lnTo>
                  <a:pt x="166116" y="1071372"/>
                </a:lnTo>
                <a:lnTo>
                  <a:pt x="178307" y="1071372"/>
                </a:lnTo>
                <a:lnTo>
                  <a:pt x="178307" y="1083564"/>
                </a:lnTo>
                <a:close/>
              </a:path>
              <a:path w="4994275" h="1249679">
                <a:moveTo>
                  <a:pt x="4815840" y="1083564"/>
                </a:moveTo>
                <a:lnTo>
                  <a:pt x="178307" y="1083564"/>
                </a:lnTo>
                <a:lnTo>
                  <a:pt x="178307" y="1071372"/>
                </a:lnTo>
                <a:lnTo>
                  <a:pt x="4815840" y="1071372"/>
                </a:lnTo>
                <a:lnTo>
                  <a:pt x="4815840" y="1083564"/>
                </a:lnTo>
                <a:close/>
              </a:path>
              <a:path w="4994275" h="1249679">
                <a:moveTo>
                  <a:pt x="4840224" y="1083564"/>
                </a:moveTo>
                <a:lnTo>
                  <a:pt x="4815840" y="1083564"/>
                </a:lnTo>
                <a:lnTo>
                  <a:pt x="4828032" y="1071372"/>
                </a:lnTo>
                <a:lnTo>
                  <a:pt x="4840224" y="1071372"/>
                </a:lnTo>
                <a:lnTo>
                  <a:pt x="4840224" y="1083564"/>
                </a:lnTo>
                <a:close/>
              </a:path>
              <a:path w="4994275" h="1249679">
                <a:moveTo>
                  <a:pt x="25908" y="1235963"/>
                </a:moveTo>
                <a:lnTo>
                  <a:pt x="12192" y="1223772"/>
                </a:lnTo>
                <a:lnTo>
                  <a:pt x="25908" y="1223772"/>
                </a:lnTo>
                <a:lnTo>
                  <a:pt x="25908" y="1235963"/>
                </a:lnTo>
                <a:close/>
              </a:path>
              <a:path w="4994275" h="1249679">
                <a:moveTo>
                  <a:pt x="4968239" y="1235963"/>
                </a:moveTo>
                <a:lnTo>
                  <a:pt x="25908" y="1235963"/>
                </a:lnTo>
                <a:lnTo>
                  <a:pt x="25908" y="1223772"/>
                </a:lnTo>
                <a:lnTo>
                  <a:pt x="4968239" y="1223772"/>
                </a:lnTo>
                <a:lnTo>
                  <a:pt x="4968239" y="1235963"/>
                </a:lnTo>
                <a:close/>
              </a:path>
              <a:path w="4994275" h="1249679">
                <a:moveTo>
                  <a:pt x="4994148" y="1235963"/>
                </a:moveTo>
                <a:lnTo>
                  <a:pt x="4968239" y="1235963"/>
                </a:lnTo>
                <a:lnTo>
                  <a:pt x="4980432" y="1223772"/>
                </a:lnTo>
                <a:lnTo>
                  <a:pt x="4994148" y="1223772"/>
                </a:lnTo>
                <a:lnTo>
                  <a:pt x="4994148" y="1235963"/>
                </a:lnTo>
                <a:close/>
              </a:path>
            </a:pathLst>
          </a:custGeom>
          <a:solidFill>
            <a:srgbClr val="385D89"/>
          </a:solidFill>
        </p:spPr>
        <p:txBody>
          <a:bodyPr wrap="square" lIns="0" tIns="0" rIns="0" bIns="0" rtlCol="0"/>
          <a:lstStyle/>
          <a:p>
            <a:endParaRPr/>
          </a:p>
        </p:txBody>
      </p:sp>
      <p:sp>
        <p:nvSpPr>
          <p:cNvPr id="13" name="object 13"/>
          <p:cNvSpPr txBox="1"/>
          <p:nvPr/>
        </p:nvSpPr>
        <p:spPr>
          <a:xfrm>
            <a:off x="3122675" y="5744924"/>
            <a:ext cx="4662170" cy="574675"/>
          </a:xfrm>
          <a:prstGeom prst="rect">
            <a:avLst/>
          </a:prstGeom>
        </p:spPr>
        <p:txBody>
          <a:bodyPr vert="horz" wrap="square" lIns="0" tIns="12700" rIns="0" bIns="0" rtlCol="0">
            <a:spAutoFit/>
          </a:bodyPr>
          <a:lstStyle/>
          <a:p>
            <a:pPr marL="915669" marR="365125" indent="-542925">
              <a:lnSpc>
                <a:spcPct val="100000"/>
              </a:lnSpc>
              <a:spcBef>
                <a:spcPts val="100"/>
              </a:spcBef>
            </a:pPr>
            <a:r>
              <a:rPr lang="en-US" b="1" i="1" spc="-5" dirty="0" smtClean="0">
                <a:solidFill>
                  <a:srgbClr val="16365D"/>
                </a:solidFill>
                <a:cs typeface="Calibri"/>
              </a:rPr>
              <a:t>Morocco, regional pole of education and scientific research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2668" y="1065276"/>
            <a:ext cx="9144000" cy="0"/>
          </a:xfrm>
          <a:custGeom>
            <a:avLst/>
            <a:gdLst/>
            <a:ahLst/>
            <a:cxnLst/>
            <a:rect l="l" t="t" r="r" b="b"/>
            <a:pathLst>
              <a:path w="9144000">
                <a:moveTo>
                  <a:pt x="0" y="0"/>
                </a:moveTo>
                <a:lnTo>
                  <a:pt x="9144000" y="0"/>
                </a:lnTo>
              </a:path>
            </a:pathLst>
          </a:custGeom>
          <a:ln w="27431">
            <a:solidFill>
              <a:srgbClr val="497EBA"/>
            </a:solidFill>
          </a:ln>
        </p:spPr>
        <p:txBody>
          <a:bodyPr wrap="square" lIns="0" tIns="0" rIns="0" bIns="0" rtlCol="0"/>
          <a:lstStyle/>
          <a:p>
            <a:endParaRPr/>
          </a:p>
        </p:txBody>
      </p:sp>
      <p:sp>
        <p:nvSpPr>
          <p:cNvPr id="4" name="object 4"/>
          <p:cNvSpPr txBox="1"/>
          <p:nvPr/>
        </p:nvSpPr>
        <p:spPr>
          <a:xfrm>
            <a:off x="1689100" y="1728869"/>
            <a:ext cx="7924800" cy="680956"/>
          </a:xfrm>
          <a:prstGeom prst="rect">
            <a:avLst/>
          </a:prstGeom>
          <a:solidFill>
            <a:srgbClr val="5687C4"/>
          </a:solidFill>
        </p:spPr>
        <p:txBody>
          <a:bodyPr vert="horz" wrap="square" lIns="0" tIns="62230" rIns="0" bIns="0" rtlCol="0">
            <a:spAutoFit/>
          </a:bodyPr>
          <a:lstStyle/>
          <a:p>
            <a:pPr marL="91440">
              <a:spcBef>
                <a:spcPts val="490"/>
              </a:spcBef>
            </a:pPr>
            <a:r>
              <a:rPr lang="en-US" b="1" spc="-5" dirty="0" smtClean="0">
                <a:solidFill>
                  <a:srgbClr val="FFFFFF"/>
                </a:solidFill>
                <a:latin typeface="Palatino Linotype"/>
                <a:cs typeface="Palatino Linotype"/>
              </a:rPr>
              <a:t>Internationalization of the Moroccan higher education</a:t>
            </a:r>
          </a:p>
          <a:p>
            <a:pPr marL="91440">
              <a:lnSpc>
                <a:spcPct val="100000"/>
              </a:lnSpc>
              <a:spcBef>
                <a:spcPts val="490"/>
              </a:spcBef>
            </a:pPr>
            <a:endParaRPr sz="1800">
              <a:latin typeface="Palatino Linotype"/>
              <a:cs typeface="Palatino Linotype"/>
            </a:endParaRPr>
          </a:p>
        </p:txBody>
      </p:sp>
      <p:sp>
        <p:nvSpPr>
          <p:cNvPr id="5" name="object 5"/>
          <p:cNvSpPr txBox="1"/>
          <p:nvPr/>
        </p:nvSpPr>
        <p:spPr>
          <a:xfrm>
            <a:off x="929639" y="1879092"/>
            <a:ext cx="516890" cy="431800"/>
          </a:xfrm>
          <a:prstGeom prst="rect">
            <a:avLst/>
          </a:prstGeom>
          <a:solidFill>
            <a:srgbClr val="5687C4"/>
          </a:solidFill>
        </p:spPr>
        <p:txBody>
          <a:bodyPr vert="horz" wrap="square" lIns="0" tIns="46355" rIns="0" bIns="0" rtlCol="0">
            <a:spAutoFit/>
          </a:bodyPr>
          <a:lstStyle/>
          <a:p>
            <a:pPr algn="ctr">
              <a:lnSpc>
                <a:spcPct val="100000"/>
              </a:lnSpc>
              <a:spcBef>
                <a:spcPts val="365"/>
              </a:spcBef>
            </a:pPr>
            <a:r>
              <a:rPr sz="2000" b="1" dirty="0">
                <a:solidFill>
                  <a:srgbClr val="FFFFFF"/>
                </a:solidFill>
                <a:latin typeface="Calibri"/>
                <a:cs typeface="Calibri"/>
              </a:rPr>
              <a:t>2</a:t>
            </a:r>
            <a:endParaRPr sz="2000">
              <a:latin typeface="Calibri"/>
              <a:cs typeface="Calibri"/>
            </a:endParaRPr>
          </a:p>
        </p:txBody>
      </p:sp>
      <p:sp>
        <p:nvSpPr>
          <p:cNvPr id="6" name="object 6"/>
          <p:cNvSpPr/>
          <p:nvPr/>
        </p:nvSpPr>
        <p:spPr>
          <a:xfrm>
            <a:off x="2421636" y="2420111"/>
            <a:ext cx="7210044" cy="431291"/>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511563" y="2551547"/>
            <a:ext cx="703580" cy="203200"/>
          </a:xfrm>
          <a:prstGeom prst="rect">
            <a:avLst/>
          </a:prstGeom>
        </p:spPr>
        <p:txBody>
          <a:bodyPr vert="horz" wrap="square" lIns="0" tIns="0" rIns="0" bIns="0" rtlCol="0">
            <a:spAutoFit/>
          </a:bodyPr>
          <a:lstStyle/>
          <a:p>
            <a:pPr>
              <a:lnSpc>
                <a:spcPts val="1515"/>
              </a:lnSpc>
            </a:pPr>
            <a:r>
              <a:rPr lang="fr-FR" sz="1600" b="1" spc="-5" dirty="0" err="1" smtClean="0">
                <a:solidFill>
                  <a:srgbClr val="16365D"/>
                </a:solidFill>
                <a:latin typeface="Calibri"/>
                <a:cs typeface="Calibri"/>
              </a:rPr>
              <a:t>Aims</a:t>
            </a:r>
            <a:endParaRPr sz="1600">
              <a:latin typeface="Calibri"/>
              <a:cs typeface="Calibri"/>
            </a:endParaRPr>
          </a:p>
        </p:txBody>
      </p:sp>
      <p:sp>
        <p:nvSpPr>
          <p:cNvPr id="9" name="object 9"/>
          <p:cNvSpPr/>
          <p:nvPr/>
        </p:nvSpPr>
        <p:spPr>
          <a:xfrm>
            <a:off x="1677924" y="2420111"/>
            <a:ext cx="518159" cy="431291"/>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1789169" y="2539708"/>
            <a:ext cx="292100" cy="228600"/>
          </a:xfrm>
          <a:prstGeom prst="rect">
            <a:avLst/>
          </a:prstGeom>
        </p:spPr>
        <p:txBody>
          <a:bodyPr vert="horz" wrap="square" lIns="0" tIns="0" rIns="0" bIns="0" rtlCol="0">
            <a:spAutoFit/>
          </a:bodyPr>
          <a:lstStyle/>
          <a:p>
            <a:pPr>
              <a:lnSpc>
                <a:spcPts val="1710"/>
              </a:lnSpc>
            </a:pPr>
            <a:r>
              <a:rPr sz="1800" b="1" spc="5" dirty="0">
                <a:solidFill>
                  <a:srgbClr val="16365D"/>
                </a:solidFill>
                <a:latin typeface="Calibri"/>
                <a:cs typeface="Calibri"/>
              </a:rPr>
              <a:t>2</a:t>
            </a:r>
            <a:r>
              <a:rPr sz="1800" b="1" spc="-15" dirty="0">
                <a:solidFill>
                  <a:srgbClr val="16365D"/>
                </a:solidFill>
                <a:latin typeface="Calibri"/>
                <a:cs typeface="Calibri"/>
              </a:rPr>
              <a:t>.</a:t>
            </a:r>
            <a:r>
              <a:rPr sz="1800" b="1" dirty="0">
                <a:solidFill>
                  <a:srgbClr val="16365D"/>
                </a:solidFill>
                <a:latin typeface="Calibri"/>
                <a:cs typeface="Calibri"/>
              </a:rPr>
              <a:t>1</a:t>
            </a:r>
            <a:endParaRPr sz="1800">
              <a:latin typeface="Calibri"/>
              <a:cs typeface="Calibri"/>
            </a:endParaRPr>
          </a:p>
        </p:txBody>
      </p:sp>
      <p:sp>
        <p:nvSpPr>
          <p:cNvPr id="11" name="object 11"/>
          <p:cNvSpPr txBox="1"/>
          <p:nvPr/>
        </p:nvSpPr>
        <p:spPr>
          <a:xfrm>
            <a:off x="1776469" y="2469858"/>
            <a:ext cx="3175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6365D"/>
                </a:solidFill>
                <a:latin typeface="Calibri"/>
                <a:cs typeface="Calibri"/>
              </a:rPr>
              <a:t>2</a:t>
            </a:r>
            <a:r>
              <a:rPr sz="1800" b="1" spc="-15" dirty="0">
                <a:solidFill>
                  <a:srgbClr val="16365D"/>
                </a:solidFill>
                <a:latin typeface="Calibri"/>
                <a:cs typeface="Calibri"/>
              </a:rPr>
              <a:t>.</a:t>
            </a:r>
            <a:r>
              <a:rPr sz="1800" b="1" dirty="0">
                <a:solidFill>
                  <a:srgbClr val="16365D"/>
                </a:solidFill>
                <a:latin typeface="Calibri"/>
                <a:cs typeface="Calibri"/>
              </a:rPr>
              <a:t>1</a:t>
            </a:r>
            <a:endParaRPr sz="1800">
              <a:latin typeface="Calibri"/>
              <a:cs typeface="Calibri"/>
            </a:endParaRPr>
          </a:p>
        </p:txBody>
      </p:sp>
      <p:sp>
        <p:nvSpPr>
          <p:cNvPr id="12" name="object 12"/>
          <p:cNvSpPr/>
          <p:nvPr/>
        </p:nvSpPr>
        <p:spPr>
          <a:xfrm>
            <a:off x="2421636" y="2923032"/>
            <a:ext cx="7210044" cy="431291"/>
          </a:xfrm>
          <a:prstGeom prst="rect">
            <a:avLst/>
          </a:prstGeom>
          <a:blipFill>
            <a:blip r:embed="rId2" cstate="print"/>
            <a:stretch>
              <a:fillRect/>
            </a:stretch>
          </a:blipFill>
        </p:spPr>
        <p:txBody>
          <a:bodyPr wrap="square" lIns="0" tIns="0" rIns="0" bIns="0" rtlCol="0"/>
          <a:lstStyle/>
          <a:p>
            <a:endParaRPr/>
          </a:p>
        </p:txBody>
      </p:sp>
      <p:sp>
        <p:nvSpPr>
          <p:cNvPr id="13" name="object 13"/>
          <p:cNvSpPr txBox="1"/>
          <p:nvPr/>
        </p:nvSpPr>
        <p:spPr>
          <a:xfrm>
            <a:off x="2511563" y="3054414"/>
            <a:ext cx="831215" cy="203200"/>
          </a:xfrm>
          <a:prstGeom prst="rect">
            <a:avLst/>
          </a:prstGeom>
        </p:spPr>
        <p:txBody>
          <a:bodyPr vert="horz" wrap="square" lIns="0" tIns="0" rIns="0" bIns="0" rtlCol="0">
            <a:spAutoFit/>
          </a:bodyPr>
          <a:lstStyle/>
          <a:p>
            <a:pPr>
              <a:lnSpc>
                <a:spcPts val="1515"/>
              </a:lnSpc>
            </a:pPr>
            <a:r>
              <a:rPr sz="1600" b="1" spc="-10" smtClean="0">
                <a:solidFill>
                  <a:srgbClr val="16365D"/>
                </a:solidFill>
                <a:latin typeface="Calibri"/>
                <a:cs typeface="Calibri"/>
              </a:rPr>
              <a:t>S</a:t>
            </a:r>
            <a:r>
              <a:rPr sz="1600" b="1" smtClean="0">
                <a:solidFill>
                  <a:srgbClr val="16365D"/>
                </a:solidFill>
                <a:latin typeface="Calibri"/>
                <a:cs typeface="Calibri"/>
              </a:rPr>
              <a:t>t</a:t>
            </a:r>
            <a:r>
              <a:rPr sz="1600" b="1" spc="-50" smtClean="0">
                <a:solidFill>
                  <a:srgbClr val="16365D"/>
                </a:solidFill>
                <a:latin typeface="Calibri"/>
                <a:cs typeface="Calibri"/>
              </a:rPr>
              <a:t>r</a:t>
            </a:r>
            <a:r>
              <a:rPr sz="1600" b="1" spc="-15" smtClean="0">
                <a:solidFill>
                  <a:srgbClr val="16365D"/>
                </a:solidFill>
                <a:latin typeface="Calibri"/>
                <a:cs typeface="Calibri"/>
              </a:rPr>
              <a:t>a</a:t>
            </a:r>
            <a:r>
              <a:rPr sz="1600" b="1" spc="-35" smtClean="0">
                <a:solidFill>
                  <a:srgbClr val="16365D"/>
                </a:solidFill>
                <a:latin typeface="Calibri"/>
                <a:cs typeface="Calibri"/>
              </a:rPr>
              <a:t>t</a:t>
            </a:r>
            <a:r>
              <a:rPr lang="fr-FR" sz="1600" b="1" spc="-15" dirty="0" smtClean="0">
                <a:solidFill>
                  <a:srgbClr val="16365D"/>
                </a:solidFill>
                <a:latin typeface="Calibri"/>
                <a:cs typeface="Calibri"/>
              </a:rPr>
              <a:t>e</a:t>
            </a:r>
            <a:r>
              <a:rPr sz="1600" b="1" smtClean="0">
                <a:solidFill>
                  <a:srgbClr val="16365D"/>
                </a:solidFill>
                <a:latin typeface="Calibri"/>
                <a:cs typeface="Calibri"/>
              </a:rPr>
              <a:t>gi</a:t>
            </a:r>
            <a:r>
              <a:rPr sz="1600" b="1" spc="-15" smtClean="0">
                <a:solidFill>
                  <a:srgbClr val="16365D"/>
                </a:solidFill>
                <a:latin typeface="Calibri"/>
                <a:cs typeface="Calibri"/>
              </a:rPr>
              <a:t>e</a:t>
            </a:r>
            <a:r>
              <a:rPr sz="1600" b="1" spc="-5" smtClean="0">
                <a:solidFill>
                  <a:srgbClr val="16365D"/>
                </a:solidFill>
                <a:latin typeface="Calibri"/>
                <a:cs typeface="Calibri"/>
              </a:rPr>
              <a:t>s</a:t>
            </a:r>
            <a:endParaRPr sz="1600">
              <a:latin typeface="Calibri"/>
              <a:cs typeface="Calibri"/>
            </a:endParaRPr>
          </a:p>
        </p:txBody>
      </p:sp>
      <p:sp>
        <p:nvSpPr>
          <p:cNvPr id="15" name="object 15"/>
          <p:cNvSpPr/>
          <p:nvPr/>
        </p:nvSpPr>
        <p:spPr>
          <a:xfrm>
            <a:off x="1677924" y="2923032"/>
            <a:ext cx="518159" cy="431291"/>
          </a:xfrm>
          <a:prstGeom prst="rect">
            <a:avLst/>
          </a:prstGeom>
          <a:blipFill>
            <a:blip r:embed="rId2" cstate="print"/>
            <a:stretch>
              <a:fillRect/>
            </a:stretch>
          </a:blipFill>
        </p:spPr>
        <p:txBody>
          <a:bodyPr wrap="square" lIns="0" tIns="0" rIns="0" bIns="0" rtlCol="0"/>
          <a:lstStyle/>
          <a:p>
            <a:endParaRPr/>
          </a:p>
        </p:txBody>
      </p:sp>
      <p:sp>
        <p:nvSpPr>
          <p:cNvPr id="16" name="object 16"/>
          <p:cNvSpPr txBox="1"/>
          <p:nvPr/>
        </p:nvSpPr>
        <p:spPr>
          <a:xfrm>
            <a:off x="1789169" y="3042671"/>
            <a:ext cx="292100" cy="228600"/>
          </a:xfrm>
          <a:prstGeom prst="rect">
            <a:avLst/>
          </a:prstGeom>
        </p:spPr>
        <p:txBody>
          <a:bodyPr vert="horz" wrap="square" lIns="0" tIns="0" rIns="0" bIns="0" rtlCol="0">
            <a:spAutoFit/>
          </a:bodyPr>
          <a:lstStyle/>
          <a:p>
            <a:pPr>
              <a:lnSpc>
                <a:spcPts val="1710"/>
              </a:lnSpc>
            </a:pPr>
            <a:r>
              <a:rPr sz="1800" b="1" spc="5" dirty="0">
                <a:solidFill>
                  <a:srgbClr val="16365D"/>
                </a:solidFill>
                <a:latin typeface="Calibri"/>
                <a:cs typeface="Calibri"/>
              </a:rPr>
              <a:t>2</a:t>
            </a:r>
            <a:r>
              <a:rPr sz="1800" b="1" spc="-15" dirty="0">
                <a:solidFill>
                  <a:srgbClr val="16365D"/>
                </a:solidFill>
                <a:latin typeface="Calibri"/>
                <a:cs typeface="Calibri"/>
              </a:rPr>
              <a:t>.</a:t>
            </a:r>
            <a:r>
              <a:rPr sz="1800" b="1" dirty="0">
                <a:solidFill>
                  <a:srgbClr val="16365D"/>
                </a:solidFill>
                <a:latin typeface="Calibri"/>
                <a:cs typeface="Calibri"/>
              </a:rPr>
              <a:t>2</a:t>
            </a:r>
            <a:endParaRPr sz="1800">
              <a:latin typeface="Calibri"/>
              <a:cs typeface="Calibri"/>
            </a:endParaRPr>
          </a:p>
        </p:txBody>
      </p:sp>
      <p:sp>
        <p:nvSpPr>
          <p:cNvPr id="17" name="object 17"/>
          <p:cNvSpPr txBox="1"/>
          <p:nvPr/>
        </p:nvSpPr>
        <p:spPr>
          <a:xfrm>
            <a:off x="1776469" y="2972821"/>
            <a:ext cx="3175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6365D"/>
                </a:solidFill>
                <a:latin typeface="Calibri"/>
                <a:cs typeface="Calibri"/>
              </a:rPr>
              <a:t>2</a:t>
            </a:r>
            <a:r>
              <a:rPr sz="1800" b="1" spc="-15" dirty="0">
                <a:solidFill>
                  <a:srgbClr val="16365D"/>
                </a:solidFill>
                <a:latin typeface="Calibri"/>
                <a:cs typeface="Calibri"/>
              </a:rPr>
              <a:t>.</a:t>
            </a:r>
            <a:r>
              <a:rPr sz="1800" b="1" dirty="0">
                <a:solidFill>
                  <a:srgbClr val="16365D"/>
                </a:solidFill>
                <a:latin typeface="Calibri"/>
                <a:cs typeface="Calibri"/>
              </a:rPr>
              <a:t>2</a:t>
            </a:r>
            <a:endParaRPr sz="1800">
              <a:latin typeface="Calibri"/>
              <a:cs typeface="Calibri"/>
            </a:endParaRPr>
          </a:p>
        </p:txBody>
      </p:sp>
      <p:sp>
        <p:nvSpPr>
          <p:cNvPr id="18" name="object 18"/>
          <p:cNvSpPr/>
          <p:nvPr/>
        </p:nvSpPr>
        <p:spPr>
          <a:xfrm>
            <a:off x="2421636" y="3419855"/>
            <a:ext cx="7210044" cy="431291"/>
          </a:xfrm>
          <a:prstGeom prst="rect">
            <a:avLst/>
          </a:prstGeom>
          <a:blipFill>
            <a:blip r:embed="rId2" cstate="print"/>
            <a:stretch>
              <a:fillRect/>
            </a:stretch>
          </a:blipFill>
        </p:spPr>
        <p:txBody>
          <a:bodyPr wrap="square" lIns="0" tIns="0" rIns="0" bIns="0" rtlCol="0"/>
          <a:lstStyle/>
          <a:p>
            <a:endParaRPr/>
          </a:p>
        </p:txBody>
      </p:sp>
      <p:sp>
        <p:nvSpPr>
          <p:cNvPr id="19" name="object 19"/>
          <p:cNvSpPr txBox="1"/>
          <p:nvPr/>
        </p:nvSpPr>
        <p:spPr>
          <a:xfrm>
            <a:off x="2511563" y="3551244"/>
            <a:ext cx="2748280" cy="203200"/>
          </a:xfrm>
          <a:prstGeom prst="rect">
            <a:avLst/>
          </a:prstGeom>
        </p:spPr>
        <p:txBody>
          <a:bodyPr vert="horz" wrap="square" lIns="0" tIns="0" rIns="0" bIns="0" rtlCol="0">
            <a:spAutoFit/>
          </a:bodyPr>
          <a:lstStyle/>
          <a:p>
            <a:pPr>
              <a:lnSpc>
                <a:spcPts val="1515"/>
              </a:lnSpc>
            </a:pPr>
            <a:r>
              <a:rPr lang="fr-FR" sz="1600" b="1" spc="-10" dirty="0" smtClean="0">
                <a:solidFill>
                  <a:srgbClr val="16365D"/>
                </a:solidFill>
                <a:cs typeface="Calibri"/>
              </a:rPr>
              <a:t>Support </a:t>
            </a:r>
            <a:r>
              <a:rPr lang="fr-FR" sz="1600" b="1" spc="-10" dirty="0" err="1" smtClean="0">
                <a:solidFill>
                  <a:srgbClr val="16365D"/>
                </a:solidFill>
                <a:cs typeface="Calibri"/>
              </a:rPr>
              <a:t>mechanisms</a:t>
            </a:r>
            <a:endParaRPr sz="1600">
              <a:latin typeface="Calibri"/>
              <a:cs typeface="Calibri"/>
            </a:endParaRPr>
          </a:p>
        </p:txBody>
      </p:sp>
      <p:sp>
        <p:nvSpPr>
          <p:cNvPr id="21" name="object 21"/>
          <p:cNvSpPr/>
          <p:nvPr/>
        </p:nvSpPr>
        <p:spPr>
          <a:xfrm>
            <a:off x="1677924" y="3419855"/>
            <a:ext cx="518159" cy="431291"/>
          </a:xfrm>
          <a:prstGeom prst="rect">
            <a:avLst/>
          </a:prstGeom>
          <a:blipFill>
            <a:blip r:embed="rId2" cstate="print"/>
            <a:stretch>
              <a:fillRect/>
            </a:stretch>
          </a:blipFill>
        </p:spPr>
        <p:txBody>
          <a:bodyPr wrap="square" lIns="0" tIns="0" rIns="0" bIns="0" rtlCol="0"/>
          <a:lstStyle/>
          <a:p>
            <a:endParaRPr/>
          </a:p>
        </p:txBody>
      </p:sp>
      <p:sp>
        <p:nvSpPr>
          <p:cNvPr id="22" name="object 22"/>
          <p:cNvSpPr txBox="1"/>
          <p:nvPr/>
        </p:nvSpPr>
        <p:spPr>
          <a:xfrm>
            <a:off x="1789169" y="3539495"/>
            <a:ext cx="292100" cy="228600"/>
          </a:xfrm>
          <a:prstGeom prst="rect">
            <a:avLst/>
          </a:prstGeom>
        </p:spPr>
        <p:txBody>
          <a:bodyPr vert="horz" wrap="square" lIns="0" tIns="0" rIns="0" bIns="0" rtlCol="0">
            <a:spAutoFit/>
          </a:bodyPr>
          <a:lstStyle/>
          <a:p>
            <a:pPr>
              <a:lnSpc>
                <a:spcPts val="1710"/>
              </a:lnSpc>
            </a:pPr>
            <a:r>
              <a:rPr sz="1800" b="1" spc="5" dirty="0">
                <a:solidFill>
                  <a:srgbClr val="16365D"/>
                </a:solidFill>
                <a:latin typeface="Calibri"/>
                <a:cs typeface="Calibri"/>
              </a:rPr>
              <a:t>2</a:t>
            </a:r>
            <a:r>
              <a:rPr sz="1800" b="1" spc="-15" dirty="0">
                <a:solidFill>
                  <a:srgbClr val="16365D"/>
                </a:solidFill>
                <a:latin typeface="Calibri"/>
                <a:cs typeface="Calibri"/>
              </a:rPr>
              <a:t>.</a:t>
            </a:r>
            <a:r>
              <a:rPr sz="1800" b="1" dirty="0">
                <a:solidFill>
                  <a:srgbClr val="16365D"/>
                </a:solidFill>
                <a:latin typeface="Calibri"/>
                <a:cs typeface="Calibri"/>
              </a:rPr>
              <a:t>3</a:t>
            </a:r>
            <a:endParaRPr sz="1800">
              <a:latin typeface="Calibri"/>
              <a:cs typeface="Calibri"/>
            </a:endParaRPr>
          </a:p>
        </p:txBody>
      </p:sp>
      <p:sp>
        <p:nvSpPr>
          <p:cNvPr id="23" name="object 23"/>
          <p:cNvSpPr txBox="1"/>
          <p:nvPr/>
        </p:nvSpPr>
        <p:spPr>
          <a:xfrm>
            <a:off x="1776469" y="3469645"/>
            <a:ext cx="3175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6365D"/>
                </a:solidFill>
                <a:latin typeface="Calibri"/>
                <a:cs typeface="Calibri"/>
              </a:rPr>
              <a:t>2</a:t>
            </a:r>
            <a:r>
              <a:rPr sz="1800" b="1" spc="-15" dirty="0">
                <a:solidFill>
                  <a:srgbClr val="16365D"/>
                </a:solidFill>
                <a:latin typeface="Calibri"/>
                <a:cs typeface="Calibri"/>
              </a:rPr>
              <a:t>.</a:t>
            </a:r>
            <a:r>
              <a:rPr sz="1800" b="1" dirty="0">
                <a:solidFill>
                  <a:srgbClr val="16365D"/>
                </a:solidFill>
                <a:latin typeface="Calibri"/>
                <a:cs typeface="Calibri"/>
              </a:rPr>
              <a:t>3</a:t>
            </a:r>
            <a:endParaRPr sz="1800">
              <a:latin typeface="Calibri"/>
              <a:cs typeface="Calibri"/>
            </a:endParaRPr>
          </a:p>
        </p:txBody>
      </p:sp>
      <p:sp>
        <p:nvSpPr>
          <p:cNvPr id="24" name="Titre 23"/>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1358" y="409450"/>
            <a:ext cx="3352341" cy="321242"/>
          </a:xfrm>
          <a:prstGeom prst="rect">
            <a:avLst/>
          </a:prstGeom>
        </p:spPr>
        <p:txBody>
          <a:bodyPr vert="horz" wrap="square" lIns="0" tIns="13335" rIns="0" bIns="0" rtlCol="0">
            <a:spAutoFit/>
          </a:bodyPr>
          <a:lstStyle/>
          <a:p>
            <a:pPr marL="12700">
              <a:lnSpc>
                <a:spcPct val="100000"/>
              </a:lnSpc>
              <a:spcBef>
                <a:spcPts val="105"/>
              </a:spcBef>
            </a:pPr>
            <a:r>
              <a:rPr dirty="0">
                <a:solidFill>
                  <a:srgbClr val="003399"/>
                </a:solidFill>
              </a:rPr>
              <a:t>2</a:t>
            </a:r>
            <a:r>
              <a:rPr>
                <a:solidFill>
                  <a:srgbClr val="003399"/>
                </a:solidFill>
              </a:rPr>
              <a:t>. </a:t>
            </a:r>
            <a:r>
              <a:rPr lang="fr-FR" spc="-20" dirty="0" err="1" smtClean="0">
                <a:solidFill>
                  <a:srgbClr val="003399"/>
                </a:solidFill>
              </a:rPr>
              <a:t>Internationalization</a:t>
            </a:r>
            <a:r>
              <a:rPr lang="fr-FR" spc="-20" dirty="0" smtClean="0">
                <a:solidFill>
                  <a:srgbClr val="003399"/>
                </a:solidFill>
              </a:rPr>
              <a:t> </a:t>
            </a:r>
            <a:r>
              <a:rPr lang="fr-FR" spc="-10" dirty="0" smtClean="0">
                <a:solidFill>
                  <a:srgbClr val="003399"/>
                </a:solidFill>
              </a:rPr>
              <a:t>of </a:t>
            </a:r>
            <a:r>
              <a:rPr lang="fr-FR" spc="-20" dirty="0" smtClean="0">
                <a:solidFill>
                  <a:srgbClr val="003399"/>
                </a:solidFill>
              </a:rPr>
              <a:t>H.E</a:t>
            </a:r>
            <a:endParaRPr spc="-20" dirty="0">
              <a:solidFill>
                <a:srgbClr val="003399"/>
              </a:solidFill>
            </a:endParaRPr>
          </a:p>
        </p:txBody>
      </p:sp>
      <p:sp>
        <p:nvSpPr>
          <p:cNvPr id="3" name="object 3"/>
          <p:cNvSpPr/>
          <p:nvPr/>
        </p:nvSpPr>
        <p:spPr>
          <a:xfrm>
            <a:off x="990600" y="1085088"/>
            <a:ext cx="8747760" cy="0"/>
          </a:xfrm>
          <a:custGeom>
            <a:avLst/>
            <a:gdLst/>
            <a:ahLst/>
            <a:cxnLst/>
            <a:rect l="l" t="t" r="r" b="b"/>
            <a:pathLst>
              <a:path w="8747760">
                <a:moveTo>
                  <a:pt x="0" y="0"/>
                </a:moveTo>
                <a:lnTo>
                  <a:pt x="8747760" y="0"/>
                </a:lnTo>
              </a:path>
            </a:pathLst>
          </a:custGeom>
          <a:ln w="39624">
            <a:solidFill>
              <a:srgbClr val="4F80BC"/>
            </a:solidFill>
          </a:ln>
        </p:spPr>
        <p:txBody>
          <a:bodyPr wrap="square" lIns="0" tIns="0" rIns="0" bIns="0" rtlCol="0"/>
          <a:lstStyle/>
          <a:p>
            <a:endParaRPr/>
          </a:p>
        </p:txBody>
      </p:sp>
      <p:sp>
        <p:nvSpPr>
          <p:cNvPr id="4" name="object 4"/>
          <p:cNvSpPr/>
          <p:nvPr/>
        </p:nvSpPr>
        <p:spPr>
          <a:xfrm>
            <a:off x="772668" y="6947916"/>
            <a:ext cx="9144000" cy="0"/>
          </a:xfrm>
          <a:custGeom>
            <a:avLst/>
            <a:gdLst/>
            <a:ahLst/>
            <a:cxnLst/>
            <a:rect l="l" t="t" r="r" b="b"/>
            <a:pathLst>
              <a:path w="9144000">
                <a:moveTo>
                  <a:pt x="0" y="0"/>
                </a:moveTo>
                <a:lnTo>
                  <a:pt x="9144000" y="0"/>
                </a:lnTo>
              </a:path>
            </a:pathLst>
          </a:custGeom>
          <a:ln w="15239">
            <a:solidFill>
              <a:srgbClr val="16365D"/>
            </a:solidFill>
          </a:ln>
        </p:spPr>
        <p:txBody>
          <a:bodyPr wrap="square" lIns="0" tIns="0" rIns="0" bIns="0" rtlCol="0"/>
          <a:lstStyle/>
          <a:p>
            <a:endParaRPr/>
          </a:p>
        </p:txBody>
      </p:sp>
      <p:sp>
        <p:nvSpPr>
          <p:cNvPr id="5" name="object 5"/>
          <p:cNvSpPr/>
          <p:nvPr/>
        </p:nvSpPr>
        <p:spPr>
          <a:xfrm>
            <a:off x="1022604" y="1534667"/>
            <a:ext cx="8647430" cy="4965700"/>
          </a:xfrm>
          <a:custGeom>
            <a:avLst/>
            <a:gdLst/>
            <a:ahLst/>
            <a:cxnLst/>
            <a:rect l="l" t="t" r="r" b="b"/>
            <a:pathLst>
              <a:path w="8647430" h="4965700">
                <a:moveTo>
                  <a:pt x="8642604" y="4965192"/>
                </a:moveTo>
                <a:lnTo>
                  <a:pt x="6096" y="4965192"/>
                </a:lnTo>
                <a:lnTo>
                  <a:pt x="0" y="4960620"/>
                </a:lnTo>
                <a:lnTo>
                  <a:pt x="0" y="6096"/>
                </a:lnTo>
                <a:lnTo>
                  <a:pt x="6096" y="0"/>
                </a:lnTo>
                <a:lnTo>
                  <a:pt x="8642604" y="0"/>
                </a:lnTo>
                <a:lnTo>
                  <a:pt x="8647176" y="6096"/>
                </a:lnTo>
                <a:lnTo>
                  <a:pt x="8647176" y="13716"/>
                </a:lnTo>
                <a:lnTo>
                  <a:pt x="25908" y="13716"/>
                </a:lnTo>
                <a:lnTo>
                  <a:pt x="13716" y="25908"/>
                </a:lnTo>
                <a:lnTo>
                  <a:pt x="25908" y="25908"/>
                </a:lnTo>
                <a:lnTo>
                  <a:pt x="25908" y="4940808"/>
                </a:lnTo>
                <a:lnTo>
                  <a:pt x="13716" y="4940808"/>
                </a:lnTo>
                <a:lnTo>
                  <a:pt x="25908" y="4953000"/>
                </a:lnTo>
                <a:lnTo>
                  <a:pt x="8647176" y="4953000"/>
                </a:lnTo>
                <a:lnTo>
                  <a:pt x="8647176" y="4960620"/>
                </a:lnTo>
                <a:lnTo>
                  <a:pt x="8642604" y="4965192"/>
                </a:lnTo>
                <a:close/>
              </a:path>
              <a:path w="8647430" h="4965700">
                <a:moveTo>
                  <a:pt x="25908" y="25908"/>
                </a:moveTo>
                <a:lnTo>
                  <a:pt x="13716" y="25908"/>
                </a:lnTo>
                <a:lnTo>
                  <a:pt x="25908" y="13716"/>
                </a:lnTo>
                <a:lnTo>
                  <a:pt x="25908" y="25908"/>
                </a:lnTo>
                <a:close/>
              </a:path>
              <a:path w="8647430" h="4965700">
                <a:moveTo>
                  <a:pt x="8622792" y="25908"/>
                </a:moveTo>
                <a:lnTo>
                  <a:pt x="25908" y="25908"/>
                </a:lnTo>
                <a:lnTo>
                  <a:pt x="25908" y="13716"/>
                </a:lnTo>
                <a:lnTo>
                  <a:pt x="8622792" y="13716"/>
                </a:lnTo>
                <a:lnTo>
                  <a:pt x="8622792" y="25908"/>
                </a:lnTo>
                <a:close/>
              </a:path>
              <a:path w="8647430" h="4965700">
                <a:moveTo>
                  <a:pt x="8622792" y="4953000"/>
                </a:moveTo>
                <a:lnTo>
                  <a:pt x="8622792" y="13716"/>
                </a:lnTo>
                <a:lnTo>
                  <a:pt x="8634984" y="25908"/>
                </a:lnTo>
                <a:lnTo>
                  <a:pt x="8647176" y="25908"/>
                </a:lnTo>
                <a:lnTo>
                  <a:pt x="8647176" y="4940808"/>
                </a:lnTo>
                <a:lnTo>
                  <a:pt x="8634984" y="4940808"/>
                </a:lnTo>
                <a:lnTo>
                  <a:pt x="8622792" y="4953000"/>
                </a:lnTo>
                <a:close/>
              </a:path>
              <a:path w="8647430" h="4965700">
                <a:moveTo>
                  <a:pt x="8647176" y="25908"/>
                </a:moveTo>
                <a:lnTo>
                  <a:pt x="8634984" y="25908"/>
                </a:lnTo>
                <a:lnTo>
                  <a:pt x="8622792" y="13716"/>
                </a:lnTo>
                <a:lnTo>
                  <a:pt x="8647176" y="13716"/>
                </a:lnTo>
                <a:lnTo>
                  <a:pt x="8647176" y="25908"/>
                </a:lnTo>
                <a:close/>
              </a:path>
              <a:path w="8647430" h="4965700">
                <a:moveTo>
                  <a:pt x="25908" y="4953000"/>
                </a:moveTo>
                <a:lnTo>
                  <a:pt x="13716" y="4940808"/>
                </a:lnTo>
                <a:lnTo>
                  <a:pt x="25908" y="4940808"/>
                </a:lnTo>
                <a:lnTo>
                  <a:pt x="25908" y="4953000"/>
                </a:lnTo>
                <a:close/>
              </a:path>
              <a:path w="8647430" h="4965700">
                <a:moveTo>
                  <a:pt x="8622792" y="4953000"/>
                </a:moveTo>
                <a:lnTo>
                  <a:pt x="25908" y="4953000"/>
                </a:lnTo>
                <a:lnTo>
                  <a:pt x="25908" y="4940808"/>
                </a:lnTo>
                <a:lnTo>
                  <a:pt x="8622792" y="4940808"/>
                </a:lnTo>
                <a:lnTo>
                  <a:pt x="8622792" y="4953000"/>
                </a:lnTo>
                <a:close/>
              </a:path>
              <a:path w="8647430" h="4965700">
                <a:moveTo>
                  <a:pt x="8647176" y="4953000"/>
                </a:moveTo>
                <a:lnTo>
                  <a:pt x="8622792" y="4953000"/>
                </a:lnTo>
                <a:lnTo>
                  <a:pt x="8634984" y="4940808"/>
                </a:lnTo>
                <a:lnTo>
                  <a:pt x="8647176" y="4940808"/>
                </a:lnTo>
                <a:lnTo>
                  <a:pt x="8647176" y="4953000"/>
                </a:lnTo>
                <a:close/>
              </a:path>
            </a:pathLst>
          </a:custGeom>
          <a:solidFill>
            <a:srgbClr val="4F80BC"/>
          </a:solidFill>
        </p:spPr>
        <p:txBody>
          <a:bodyPr wrap="square" lIns="0" tIns="0" rIns="0" bIns="0" rtlCol="0"/>
          <a:lstStyle/>
          <a:p>
            <a:endParaRPr/>
          </a:p>
        </p:txBody>
      </p:sp>
      <p:sp>
        <p:nvSpPr>
          <p:cNvPr id="6" name="object 6"/>
          <p:cNvSpPr txBox="1"/>
          <p:nvPr/>
        </p:nvSpPr>
        <p:spPr>
          <a:xfrm>
            <a:off x="1231900" y="733425"/>
            <a:ext cx="8357870" cy="890628"/>
          </a:xfrm>
          <a:prstGeom prst="rect">
            <a:avLst/>
          </a:prstGeom>
        </p:spPr>
        <p:txBody>
          <a:bodyPr vert="horz" wrap="square" lIns="0" tIns="13335" rIns="0" bIns="0" rtlCol="0">
            <a:spAutoFit/>
          </a:bodyPr>
          <a:lstStyle/>
          <a:p>
            <a:pPr marR="5080" algn="r">
              <a:lnSpc>
                <a:spcPct val="100000"/>
              </a:lnSpc>
              <a:spcBef>
                <a:spcPts val="105"/>
              </a:spcBef>
            </a:pPr>
            <a:r>
              <a:rPr sz="2000" b="1" spc="5">
                <a:solidFill>
                  <a:srgbClr val="003399"/>
                </a:solidFill>
                <a:latin typeface="Calibri"/>
                <a:cs typeface="Calibri"/>
              </a:rPr>
              <a:t>2.1</a:t>
            </a:r>
            <a:r>
              <a:rPr sz="2000" b="1" spc="355">
                <a:solidFill>
                  <a:srgbClr val="003399"/>
                </a:solidFill>
                <a:latin typeface="Calibri"/>
                <a:cs typeface="Calibri"/>
              </a:rPr>
              <a:t> </a:t>
            </a:r>
            <a:r>
              <a:rPr lang="fr-FR" sz="2000" b="1" spc="-5" dirty="0" err="1" smtClean="0">
                <a:solidFill>
                  <a:srgbClr val="003399"/>
                </a:solidFill>
                <a:latin typeface="Calibri"/>
                <a:cs typeface="Calibri"/>
              </a:rPr>
              <a:t>A</a:t>
            </a:r>
            <a:r>
              <a:rPr lang="fr-FR" sz="2000" b="1" spc="-5" dirty="0" err="1" smtClean="0">
                <a:solidFill>
                  <a:srgbClr val="003399"/>
                </a:solidFill>
                <a:cs typeface="Calibri"/>
              </a:rPr>
              <a:t>ims</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35"/>
              </a:spcBef>
            </a:pPr>
            <a:endParaRPr sz="1700">
              <a:latin typeface="Times New Roman"/>
              <a:cs typeface="Times New Roman"/>
            </a:endParaRPr>
          </a:p>
        </p:txBody>
      </p:sp>
      <p:sp>
        <p:nvSpPr>
          <p:cNvPr id="9217" name="Rectangle 1"/>
          <p:cNvSpPr>
            <a:spLocks noChangeArrowheads="1"/>
          </p:cNvSpPr>
          <p:nvPr/>
        </p:nvSpPr>
        <p:spPr bwMode="auto">
          <a:xfrm>
            <a:off x="1131858" y="1995475"/>
            <a:ext cx="8622873" cy="224676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Adoption of the </a:t>
            </a: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European</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system (LMD) 2002-2019.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800" dirty="0" smtClean="0">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Recently</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a:t>
            </a: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we</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a:t>
            </a: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begin</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the adoption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of </a:t>
            </a: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Bacheler</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as a </a:t>
            </a: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Anglo</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Saxon system</a:t>
            </a:r>
            <a:r>
              <a:rPr kumimoji="0" lang="fr-FR" sz="28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7236" y="1554480"/>
            <a:ext cx="6585584" cy="882650"/>
          </a:xfrm>
          <a:custGeom>
            <a:avLst/>
            <a:gdLst/>
            <a:ahLst/>
            <a:cxnLst/>
            <a:rect l="l" t="t" r="r" b="b"/>
            <a:pathLst>
              <a:path w="6585584" h="882650">
                <a:moveTo>
                  <a:pt x="6498336" y="882396"/>
                </a:moveTo>
                <a:lnTo>
                  <a:pt x="88392" y="882396"/>
                </a:lnTo>
                <a:lnTo>
                  <a:pt x="79248" y="880872"/>
                </a:lnTo>
                <a:lnTo>
                  <a:pt x="44196" y="865632"/>
                </a:lnTo>
                <a:lnTo>
                  <a:pt x="12192" y="832104"/>
                </a:lnTo>
                <a:lnTo>
                  <a:pt x="0" y="794004"/>
                </a:lnTo>
                <a:lnTo>
                  <a:pt x="0" y="88392"/>
                </a:lnTo>
                <a:lnTo>
                  <a:pt x="12192" y="51816"/>
                </a:lnTo>
                <a:lnTo>
                  <a:pt x="42672" y="16764"/>
                </a:lnTo>
                <a:lnTo>
                  <a:pt x="51816" y="12192"/>
                </a:lnTo>
                <a:lnTo>
                  <a:pt x="59436" y="7620"/>
                </a:lnTo>
                <a:lnTo>
                  <a:pt x="77724" y="1524"/>
                </a:lnTo>
                <a:lnTo>
                  <a:pt x="88392" y="0"/>
                </a:lnTo>
                <a:lnTo>
                  <a:pt x="6496812" y="0"/>
                </a:lnTo>
                <a:lnTo>
                  <a:pt x="6505955" y="1524"/>
                </a:lnTo>
                <a:lnTo>
                  <a:pt x="6533388" y="10668"/>
                </a:lnTo>
                <a:lnTo>
                  <a:pt x="6541007" y="16764"/>
                </a:lnTo>
                <a:lnTo>
                  <a:pt x="6548628" y="21336"/>
                </a:lnTo>
                <a:lnTo>
                  <a:pt x="6552438" y="24384"/>
                </a:lnTo>
                <a:lnTo>
                  <a:pt x="99060" y="24384"/>
                </a:lnTo>
                <a:lnTo>
                  <a:pt x="91440" y="25908"/>
                </a:lnTo>
                <a:lnTo>
                  <a:pt x="83820" y="25908"/>
                </a:lnTo>
                <a:lnTo>
                  <a:pt x="77724" y="27432"/>
                </a:lnTo>
                <a:lnTo>
                  <a:pt x="70104" y="30480"/>
                </a:lnTo>
                <a:lnTo>
                  <a:pt x="57912" y="36576"/>
                </a:lnTo>
                <a:lnTo>
                  <a:pt x="53340" y="41148"/>
                </a:lnTo>
                <a:lnTo>
                  <a:pt x="47244" y="45720"/>
                </a:lnTo>
                <a:lnTo>
                  <a:pt x="42672" y="51816"/>
                </a:lnTo>
                <a:lnTo>
                  <a:pt x="38100" y="56388"/>
                </a:lnTo>
                <a:lnTo>
                  <a:pt x="32004" y="68580"/>
                </a:lnTo>
                <a:lnTo>
                  <a:pt x="28956" y="76200"/>
                </a:lnTo>
                <a:lnTo>
                  <a:pt x="27432" y="82296"/>
                </a:lnTo>
                <a:lnTo>
                  <a:pt x="25908" y="89916"/>
                </a:lnTo>
                <a:lnTo>
                  <a:pt x="25908" y="790956"/>
                </a:lnTo>
                <a:lnTo>
                  <a:pt x="27432" y="798576"/>
                </a:lnTo>
                <a:lnTo>
                  <a:pt x="28956" y="804672"/>
                </a:lnTo>
                <a:lnTo>
                  <a:pt x="30480" y="812292"/>
                </a:lnTo>
                <a:lnTo>
                  <a:pt x="33528" y="818388"/>
                </a:lnTo>
                <a:lnTo>
                  <a:pt x="38100" y="824484"/>
                </a:lnTo>
                <a:lnTo>
                  <a:pt x="41148" y="830580"/>
                </a:lnTo>
                <a:lnTo>
                  <a:pt x="47244" y="835152"/>
                </a:lnTo>
                <a:lnTo>
                  <a:pt x="51816" y="839724"/>
                </a:lnTo>
                <a:lnTo>
                  <a:pt x="57912" y="844296"/>
                </a:lnTo>
                <a:lnTo>
                  <a:pt x="62484" y="847344"/>
                </a:lnTo>
                <a:lnTo>
                  <a:pt x="70104" y="850392"/>
                </a:lnTo>
                <a:lnTo>
                  <a:pt x="76200" y="853440"/>
                </a:lnTo>
                <a:lnTo>
                  <a:pt x="83820" y="854963"/>
                </a:lnTo>
                <a:lnTo>
                  <a:pt x="89916" y="856488"/>
                </a:lnTo>
                <a:lnTo>
                  <a:pt x="6553962" y="856488"/>
                </a:lnTo>
                <a:lnTo>
                  <a:pt x="6542532" y="865632"/>
                </a:lnTo>
                <a:lnTo>
                  <a:pt x="6534912" y="870204"/>
                </a:lnTo>
                <a:lnTo>
                  <a:pt x="6525768" y="874776"/>
                </a:lnTo>
                <a:lnTo>
                  <a:pt x="6507480" y="880872"/>
                </a:lnTo>
                <a:lnTo>
                  <a:pt x="6498336" y="882396"/>
                </a:lnTo>
                <a:close/>
              </a:path>
              <a:path w="6585584" h="882650">
                <a:moveTo>
                  <a:pt x="6553962" y="856488"/>
                </a:moveTo>
                <a:lnTo>
                  <a:pt x="6493764" y="856488"/>
                </a:lnTo>
                <a:lnTo>
                  <a:pt x="6501384" y="854963"/>
                </a:lnTo>
                <a:lnTo>
                  <a:pt x="6507480" y="853440"/>
                </a:lnTo>
                <a:lnTo>
                  <a:pt x="6515100" y="851915"/>
                </a:lnTo>
                <a:lnTo>
                  <a:pt x="6521196" y="848867"/>
                </a:lnTo>
                <a:lnTo>
                  <a:pt x="6527292" y="844296"/>
                </a:lnTo>
                <a:lnTo>
                  <a:pt x="6533388" y="841248"/>
                </a:lnTo>
                <a:lnTo>
                  <a:pt x="6537960" y="836676"/>
                </a:lnTo>
                <a:lnTo>
                  <a:pt x="6547104" y="824484"/>
                </a:lnTo>
                <a:lnTo>
                  <a:pt x="6551676" y="819911"/>
                </a:lnTo>
                <a:lnTo>
                  <a:pt x="6554723" y="812292"/>
                </a:lnTo>
                <a:lnTo>
                  <a:pt x="6556248" y="806196"/>
                </a:lnTo>
                <a:lnTo>
                  <a:pt x="6557772" y="798576"/>
                </a:lnTo>
                <a:lnTo>
                  <a:pt x="6559296" y="792480"/>
                </a:lnTo>
                <a:lnTo>
                  <a:pt x="6560820" y="783336"/>
                </a:lnTo>
                <a:lnTo>
                  <a:pt x="6560820" y="99060"/>
                </a:lnTo>
                <a:lnTo>
                  <a:pt x="6559296" y="91440"/>
                </a:lnTo>
                <a:lnTo>
                  <a:pt x="6559296" y="83820"/>
                </a:lnTo>
                <a:lnTo>
                  <a:pt x="6539484" y="47244"/>
                </a:lnTo>
                <a:lnTo>
                  <a:pt x="6533388" y="42672"/>
                </a:lnTo>
                <a:lnTo>
                  <a:pt x="6528816" y="38100"/>
                </a:lnTo>
                <a:lnTo>
                  <a:pt x="6522720" y="33528"/>
                </a:lnTo>
                <a:lnTo>
                  <a:pt x="6516623" y="30480"/>
                </a:lnTo>
                <a:lnTo>
                  <a:pt x="6509004" y="28956"/>
                </a:lnTo>
                <a:lnTo>
                  <a:pt x="6502907" y="25908"/>
                </a:lnTo>
                <a:lnTo>
                  <a:pt x="6495288" y="25908"/>
                </a:lnTo>
                <a:lnTo>
                  <a:pt x="6487668" y="24384"/>
                </a:lnTo>
                <a:lnTo>
                  <a:pt x="6552438" y="24384"/>
                </a:lnTo>
                <a:lnTo>
                  <a:pt x="6577584" y="59436"/>
                </a:lnTo>
                <a:lnTo>
                  <a:pt x="6585204" y="86868"/>
                </a:lnTo>
                <a:lnTo>
                  <a:pt x="6585204" y="794004"/>
                </a:lnTo>
                <a:lnTo>
                  <a:pt x="6583680" y="803148"/>
                </a:lnTo>
                <a:lnTo>
                  <a:pt x="6574536" y="830580"/>
                </a:lnTo>
                <a:lnTo>
                  <a:pt x="6568439" y="838200"/>
                </a:lnTo>
                <a:lnTo>
                  <a:pt x="6563868" y="845820"/>
                </a:lnTo>
                <a:lnTo>
                  <a:pt x="6557772" y="853440"/>
                </a:lnTo>
                <a:lnTo>
                  <a:pt x="6553962" y="856488"/>
                </a:lnTo>
                <a:close/>
              </a:path>
            </a:pathLst>
          </a:custGeom>
          <a:solidFill>
            <a:srgbClr val="4674AA"/>
          </a:solidFill>
        </p:spPr>
        <p:txBody>
          <a:bodyPr wrap="square" lIns="0" tIns="0" rIns="0" bIns="0" rtlCol="0"/>
          <a:lstStyle/>
          <a:p>
            <a:endParaRPr/>
          </a:p>
        </p:txBody>
      </p:sp>
      <p:sp>
        <p:nvSpPr>
          <p:cNvPr id="3" name="object 3"/>
          <p:cNvSpPr txBox="1"/>
          <p:nvPr/>
        </p:nvSpPr>
        <p:spPr>
          <a:xfrm>
            <a:off x="1561617" y="1837446"/>
            <a:ext cx="5979160" cy="258404"/>
          </a:xfrm>
          <a:prstGeom prst="rect">
            <a:avLst/>
          </a:prstGeom>
        </p:spPr>
        <p:txBody>
          <a:bodyPr vert="horz" wrap="square" lIns="0" tIns="12065" rIns="0" bIns="0" rtlCol="0">
            <a:spAutoFit/>
          </a:bodyPr>
          <a:lstStyle/>
          <a:p>
            <a:pPr marL="12700">
              <a:lnSpc>
                <a:spcPct val="100000"/>
              </a:lnSpc>
              <a:spcBef>
                <a:spcPts val="95"/>
              </a:spcBef>
            </a:pPr>
            <a:r>
              <a:rPr lang="en-US" sz="1600" b="1" spc="-20" dirty="0" smtClean="0">
                <a:solidFill>
                  <a:srgbClr val="001F60"/>
                </a:solidFill>
                <a:cs typeface="Calibri"/>
              </a:rPr>
              <a:t>             Development of the international cooperation strategy</a:t>
            </a:r>
            <a:endParaRPr lang="en-US" sz="1600" b="1" spc="-20" dirty="0">
              <a:solidFill>
                <a:srgbClr val="001F60"/>
              </a:solidFill>
              <a:cs typeface="Calibri"/>
            </a:endParaRPr>
          </a:p>
        </p:txBody>
      </p:sp>
      <p:sp>
        <p:nvSpPr>
          <p:cNvPr id="4" name="object 4"/>
          <p:cNvSpPr/>
          <p:nvPr/>
        </p:nvSpPr>
        <p:spPr>
          <a:xfrm>
            <a:off x="2164079" y="2424683"/>
            <a:ext cx="668020" cy="620395"/>
          </a:xfrm>
          <a:custGeom>
            <a:avLst/>
            <a:gdLst/>
            <a:ahLst/>
            <a:cxnLst/>
            <a:rect l="l" t="t" r="r" b="b"/>
            <a:pathLst>
              <a:path w="668019" h="620394">
                <a:moveTo>
                  <a:pt x="667511" y="620268"/>
                </a:moveTo>
                <a:lnTo>
                  <a:pt x="4572" y="620268"/>
                </a:lnTo>
                <a:lnTo>
                  <a:pt x="0" y="614172"/>
                </a:lnTo>
                <a:lnTo>
                  <a:pt x="0" y="0"/>
                </a:lnTo>
                <a:lnTo>
                  <a:pt x="24384" y="0"/>
                </a:lnTo>
                <a:lnTo>
                  <a:pt x="24384" y="594360"/>
                </a:lnTo>
                <a:lnTo>
                  <a:pt x="12192" y="594360"/>
                </a:lnTo>
                <a:lnTo>
                  <a:pt x="24384" y="608076"/>
                </a:lnTo>
                <a:lnTo>
                  <a:pt x="667511" y="608076"/>
                </a:lnTo>
                <a:lnTo>
                  <a:pt x="667511" y="620268"/>
                </a:lnTo>
                <a:close/>
              </a:path>
              <a:path w="668019" h="620394">
                <a:moveTo>
                  <a:pt x="24384" y="608076"/>
                </a:moveTo>
                <a:lnTo>
                  <a:pt x="12192" y="594360"/>
                </a:lnTo>
                <a:lnTo>
                  <a:pt x="24384" y="594360"/>
                </a:lnTo>
                <a:lnTo>
                  <a:pt x="24384" y="608076"/>
                </a:lnTo>
                <a:close/>
              </a:path>
              <a:path w="668019" h="620394">
                <a:moveTo>
                  <a:pt x="667511" y="608076"/>
                </a:moveTo>
                <a:lnTo>
                  <a:pt x="24384" y="608076"/>
                </a:lnTo>
                <a:lnTo>
                  <a:pt x="24384" y="594360"/>
                </a:lnTo>
                <a:lnTo>
                  <a:pt x="667511" y="594360"/>
                </a:lnTo>
                <a:lnTo>
                  <a:pt x="667511" y="608076"/>
                </a:lnTo>
                <a:close/>
              </a:path>
            </a:pathLst>
          </a:custGeom>
          <a:solidFill>
            <a:srgbClr val="3D6695"/>
          </a:solidFill>
        </p:spPr>
        <p:txBody>
          <a:bodyPr wrap="square" lIns="0" tIns="0" rIns="0" bIns="0" rtlCol="0"/>
          <a:lstStyle/>
          <a:p>
            <a:endParaRPr/>
          </a:p>
        </p:txBody>
      </p:sp>
      <p:sp>
        <p:nvSpPr>
          <p:cNvPr id="5" name="object 5"/>
          <p:cNvSpPr/>
          <p:nvPr/>
        </p:nvSpPr>
        <p:spPr>
          <a:xfrm>
            <a:off x="2831592" y="2602991"/>
            <a:ext cx="5910580" cy="858519"/>
          </a:xfrm>
          <a:custGeom>
            <a:avLst/>
            <a:gdLst/>
            <a:ahLst/>
            <a:cxnLst/>
            <a:rect l="l" t="t" r="r" b="b"/>
            <a:pathLst>
              <a:path w="5910580" h="858520">
                <a:moveTo>
                  <a:pt x="5824728" y="858012"/>
                </a:moveTo>
                <a:lnTo>
                  <a:pt x="86868" y="858012"/>
                </a:lnTo>
                <a:lnTo>
                  <a:pt x="52720" y="851320"/>
                </a:lnTo>
                <a:lnTo>
                  <a:pt x="25146" y="833056"/>
                </a:lnTo>
                <a:lnTo>
                  <a:pt x="6715" y="805934"/>
                </a:lnTo>
                <a:lnTo>
                  <a:pt x="0" y="772668"/>
                </a:lnTo>
                <a:lnTo>
                  <a:pt x="0" y="86868"/>
                </a:lnTo>
                <a:lnTo>
                  <a:pt x="6715" y="52720"/>
                </a:lnTo>
                <a:lnTo>
                  <a:pt x="25146" y="25146"/>
                </a:lnTo>
                <a:lnTo>
                  <a:pt x="52720" y="6715"/>
                </a:lnTo>
                <a:lnTo>
                  <a:pt x="86868" y="0"/>
                </a:lnTo>
                <a:lnTo>
                  <a:pt x="5824728" y="0"/>
                </a:lnTo>
                <a:lnTo>
                  <a:pt x="5857994" y="6715"/>
                </a:lnTo>
                <a:lnTo>
                  <a:pt x="5885116" y="25146"/>
                </a:lnTo>
                <a:lnTo>
                  <a:pt x="5903380" y="52720"/>
                </a:lnTo>
                <a:lnTo>
                  <a:pt x="5910071" y="86868"/>
                </a:lnTo>
                <a:lnTo>
                  <a:pt x="5910071" y="772668"/>
                </a:lnTo>
                <a:lnTo>
                  <a:pt x="5903380" y="805934"/>
                </a:lnTo>
                <a:lnTo>
                  <a:pt x="5885116" y="833056"/>
                </a:lnTo>
                <a:lnTo>
                  <a:pt x="5857994" y="851320"/>
                </a:lnTo>
                <a:lnTo>
                  <a:pt x="5824728" y="858012"/>
                </a:lnTo>
                <a:close/>
              </a:path>
            </a:pathLst>
          </a:custGeom>
          <a:solidFill>
            <a:srgbClr val="CFD8E8">
              <a:alpha val="89843"/>
            </a:srgbClr>
          </a:solidFill>
        </p:spPr>
        <p:txBody>
          <a:bodyPr wrap="square" lIns="0" tIns="0" rIns="0" bIns="0" rtlCol="0"/>
          <a:lstStyle/>
          <a:p>
            <a:endParaRPr/>
          </a:p>
        </p:txBody>
      </p:sp>
      <p:sp>
        <p:nvSpPr>
          <p:cNvPr id="6" name="object 6"/>
          <p:cNvSpPr/>
          <p:nvPr/>
        </p:nvSpPr>
        <p:spPr>
          <a:xfrm>
            <a:off x="2819400" y="2590800"/>
            <a:ext cx="5935980" cy="882650"/>
          </a:xfrm>
          <a:custGeom>
            <a:avLst/>
            <a:gdLst/>
            <a:ahLst/>
            <a:cxnLst/>
            <a:rect l="l" t="t" r="r" b="b"/>
            <a:pathLst>
              <a:path w="5935980" h="882650">
                <a:moveTo>
                  <a:pt x="5847588" y="882396"/>
                </a:moveTo>
                <a:lnTo>
                  <a:pt x="88392" y="882396"/>
                </a:lnTo>
                <a:lnTo>
                  <a:pt x="79248" y="880872"/>
                </a:lnTo>
                <a:lnTo>
                  <a:pt x="36576" y="861060"/>
                </a:lnTo>
                <a:lnTo>
                  <a:pt x="7620" y="822960"/>
                </a:lnTo>
                <a:lnTo>
                  <a:pt x="0" y="794004"/>
                </a:lnTo>
                <a:lnTo>
                  <a:pt x="0" y="88392"/>
                </a:lnTo>
                <a:lnTo>
                  <a:pt x="12192" y="51816"/>
                </a:lnTo>
                <a:lnTo>
                  <a:pt x="42672" y="16764"/>
                </a:lnTo>
                <a:lnTo>
                  <a:pt x="77724" y="1524"/>
                </a:lnTo>
                <a:lnTo>
                  <a:pt x="88392" y="0"/>
                </a:lnTo>
                <a:lnTo>
                  <a:pt x="5846064" y="0"/>
                </a:lnTo>
                <a:lnTo>
                  <a:pt x="5856732" y="1524"/>
                </a:lnTo>
                <a:lnTo>
                  <a:pt x="5875020" y="7620"/>
                </a:lnTo>
                <a:lnTo>
                  <a:pt x="5882639" y="12192"/>
                </a:lnTo>
                <a:lnTo>
                  <a:pt x="5891784" y="16764"/>
                </a:lnTo>
                <a:lnTo>
                  <a:pt x="5899404" y="21336"/>
                </a:lnTo>
                <a:lnTo>
                  <a:pt x="5903061" y="25908"/>
                </a:lnTo>
                <a:lnTo>
                  <a:pt x="83820" y="25908"/>
                </a:lnTo>
                <a:lnTo>
                  <a:pt x="77724" y="28956"/>
                </a:lnTo>
                <a:lnTo>
                  <a:pt x="70104" y="30480"/>
                </a:lnTo>
                <a:lnTo>
                  <a:pt x="64008" y="33528"/>
                </a:lnTo>
                <a:lnTo>
                  <a:pt x="57912" y="38100"/>
                </a:lnTo>
                <a:lnTo>
                  <a:pt x="51816" y="41148"/>
                </a:lnTo>
                <a:lnTo>
                  <a:pt x="47244" y="45720"/>
                </a:lnTo>
                <a:lnTo>
                  <a:pt x="42672" y="51816"/>
                </a:lnTo>
                <a:lnTo>
                  <a:pt x="38100" y="56388"/>
                </a:lnTo>
                <a:lnTo>
                  <a:pt x="35052" y="62484"/>
                </a:lnTo>
                <a:lnTo>
                  <a:pt x="32004" y="70104"/>
                </a:lnTo>
                <a:lnTo>
                  <a:pt x="28956" y="76200"/>
                </a:lnTo>
                <a:lnTo>
                  <a:pt x="27432" y="82296"/>
                </a:lnTo>
                <a:lnTo>
                  <a:pt x="25908" y="89916"/>
                </a:lnTo>
                <a:lnTo>
                  <a:pt x="25908" y="790956"/>
                </a:lnTo>
                <a:lnTo>
                  <a:pt x="27432" y="798576"/>
                </a:lnTo>
                <a:lnTo>
                  <a:pt x="28956" y="804672"/>
                </a:lnTo>
                <a:lnTo>
                  <a:pt x="30480" y="812291"/>
                </a:lnTo>
                <a:lnTo>
                  <a:pt x="33528" y="818387"/>
                </a:lnTo>
                <a:lnTo>
                  <a:pt x="38100" y="824484"/>
                </a:lnTo>
                <a:lnTo>
                  <a:pt x="41148" y="830580"/>
                </a:lnTo>
                <a:lnTo>
                  <a:pt x="45720" y="835152"/>
                </a:lnTo>
                <a:lnTo>
                  <a:pt x="51816" y="839724"/>
                </a:lnTo>
                <a:lnTo>
                  <a:pt x="56388" y="844296"/>
                </a:lnTo>
                <a:lnTo>
                  <a:pt x="62484" y="847344"/>
                </a:lnTo>
                <a:lnTo>
                  <a:pt x="70104" y="851916"/>
                </a:lnTo>
                <a:lnTo>
                  <a:pt x="82296" y="854964"/>
                </a:lnTo>
                <a:lnTo>
                  <a:pt x="89916" y="856487"/>
                </a:lnTo>
                <a:lnTo>
                  <a:pt x="5903213" y="856487"/>
                </a:lnTo>
                <a:lnTo>
                  <a:pt x="5899404" y="859535"/>
                </a:lnTo>
                <a:lnTo>
                  <a:pt x="5893307" y="865632"/>
                </a:lnTo>
                <a:lnTo>
                  <a:pt x="5884164" y="870204"/>
                </a:lnTo>
                <a:lnTo>
                  <a:pt x="5876544" y="874776"/>
                </a:lnTo>
                <a:lnTo>
                  <a:pt x="5867400" y="877824"/>
                </a:lnTo>
                <a:lnTo>
                  <a:pt x="5856732" y="880872"/>
                </a:lnTo>
                <a:lnTo>
                  <a:pt x="5847588" y="882396"/>
                </a:lnTo>
                <a:close/>
              </a:path>
              <a:path w="5935980" h="882650">
                <a:moveTo>
                  <a:pt x="5903213" y="856487"/>
                </a:moveTo>
                <a:lnTo>
                  <a:pt x="5850636" y="856487"/>
                </a:lnTo>
                <a:lnTo>
                  <a:pt x="5858255" y="853439"/>
                </a:lnTo>
                <a:lnTo>
                  <a:pt x="5864352" y="851916"/>
                </a:lnTo>
                <a:lnTo>
                  <a:pt x="5871971" y="848868"/>
                </a:lnTo>
                <a:lnTo>
                  <a:pt x="5876544" y="844296"/>
                </a:lnTo>
                <a:lnTo>
                  <a:pt x="5882639" y="841248"/>
                </a:lnTo>
                <a:lnTo>
                  <a:pt x="5888736" y="836676"/>
                </a:lnTo>
                <a:lnTo>
                  <a:pt x="5893307" y="830580"/>
                </a:lnTo>
                <a:lnTo>
                  <a:pt x="5897880" y="826008"/>
                </a:lnTo>
                <a:lnTo>
                  <a:pt x="5900928" y="819912"/>
                </a:lnTo>
                <a:lnTo>
                  <a:pt x="5903976" y="812291"/>
                </a:lnTo>
                <a:lnTo>
                  <a:pt x="5907023" y="806196"/>
                </a:lnTo>
                <a:lnTo>
                  <a:pt x="5908548" y="800100"/>
                </a:lnTo>
                <a:lnTo>
                  <a:pt x="5910071" y="792480"/>
                </a:lnTo>
                <a:lnTo>
                  <a:pt x="5910071" y="91440"/>
                </a:lnTo>
                <a:lnTo>
                  <a:pt x="5893307" y="51816"/>
                </a:lnTo>
                <a:lnTo>
                  <a:pt x="5859780" y="28956"/>
                </a:lnTo>
                <a:lnTo>
                  <a:pt x="5844539" y="25908"/>
                </a:lnTo>
                <a:lnTo>
                  <a:pt x="5903061" y="25908"/>
                </a:lnTo>
                <a:lnTo>
                  <a:pt x="5905500" y="28956"/>
                </a:lnTo>
                <a:lnTo>
                  <a:pt x="5913120" y="35052"/>
                </a:lnTo>
                <a:lnTo>
                  <a:pt x="5917692" y="42672"/>
                </a:lnTo>
                <a:lnTo>
                  <a:pt x="5923788" y="50292"/>
                </a:lnTo>
                <a:lnTo>
                  <a:pt x="5926836" y="59436"/>
                </a:lnTo>
                <a:lnTo>
                  <a:pt x="5931407" y="68580"/>
                </a:lnTo>
                <a:lnTo>
                  <a:pt x="5932932" y="77724"/>
                </a:lnTo>
                <a:lnTo>
                  <a:pt x="5934455" y="88392"/>
                </a:lnTo>
                <a:lnTo>
                  <a:pt x="5935980" y="97536"/>
                </a:lnTo>
                <a:lnTo>
                  <a:pt x="5935980" y="784860"/>
                </a:lnTo>
                <a:lnTo>
                  <a:pt x="5931407" y="812291"/>
                </a:lnTo>
                <a:lnTo>
                  <a:pt x="5928360" y="821435"/>
                </a:lnTo>
                <a:lnTo>
                  <a:pt x="5923788" y="830580"/>
                </a:lnTo>
                <a:lnTo>
                  <a:pt x="5919216" y="838200"/>
                </a:lnTo>
                <a:lnTo>
                  <a:pt x="5907023" y="853439"/>
                </a:lnTo>
                <a:lnTo>
                  <a:pt x="5903213" y="856487"/>
                </a:lnTo>
                <a:close/>
              </a:path>
            </a:pathLst>
          </a:custGeom>
          <a:solidFill>
            <a:srgbClr val="4F80BC"/>
          </a:solidFill>
        </p:spPr>
        <p:txBody>
          <a:bodyPr wrap="square" lIns="0" tIns="0" rIns="0" bIns="0" rtlCol="0"/>
          <a:lstStyle/>
          <a:p>
            <a:endParaRPr/>
          </a:p>
        </p:txBody>
      </p:sp>
      <p:sp>
        <p:nvSpPr>
          <p:cNvPr id="7" name="object 7"/>
          <p:cNvSpPr txBox="1"/>
          <p:nvPr/>
        </p:nvSpPr>
        <p:spPr>
          <a:xfrm>
            <a:off x="2870705" y="2792956"/>
            <a:ext cx="5833745" cy="434975"/>
          </a:xfrm>
          <a:prstGeom prst="rect">
            <a:avLst/>
          </a:prstGeom>
        </p:spPr>
        <p:txBody>
          <a:bodyPr vert="horz" wrap="square" lIns="0" tIns="34290" rIns="0" bIns="0" rtlCol="0">
            <a:spAutoFit/>
          </a:bodyPr>
          <a:lstStyle/>
          <a:p>
            <a:pPr marL="730250" marR="5080" indent="-718185">
              <a:lnSpc>
                <a:spcPts val="1540"/>
              </a:lnSpc>
              <a:spcBef>
                <a:spcPts val="270"/>
              </a:spcBef>
            </a:pPr>
            <a:r>
              <a:rPr lang="en-US" sz="1400" b="1" spc="-5" dirty="0" smtClean="0">
                <a:solidFill>
                  <a:srgbClr val="1F497C"/>
                </a:solidFill>
                <a:cs typeface="Calibri"/>
              </a:rPr>
              <a:t>Project 1: Focusing and Strengthening Current Cooperation Programs with Foreign Countries</a:t>
            </a:r>
            <a:endParaRPr lang="en-US" sz="1400" b="1" spc="-5" dirty="0">
              <a:solidFill>
                <a:srgbClr val="1F497C"/>
              </a:solidFill>
              <a:cs typeface="Calibri"/>
            </a:endParaRPr>
          </a:p>
        </p:txBody>
      </p:sp>
      <p:sp>
        <p:nvSpPr>
          <p:cNvPr id="8" name="object 8"/>
          <p:cNvSpPr/>
          <p:nvPr/>
        </p:nvSpPr>
        <p:spPr>
          <a:xfrm>
            <a:off x="2164079" y="2424683"/>
            <a:ext cx="668020" cy="1610995"/>
          </a:xfrm>
          <a:custGeom>
            <a:avLst/>
            <a:gdLst/>
            <a:ahLst/>
            <a:cxnLst/>
            <a:rect l="l" t="t" r="r" b="b"/>
            <a:pathLst>
              <a:path w="668019" h="1610995">
                <a:moveTo>
                  <a:pt x="667511" y="1610868"/>
                </a:moveTo>
                <a:lnTo>
                  <a:pt x="4572" y="1610868"/>
                </a:lnTo>
                <a:lnTo>
                  <a:pt x="0" y="1604772"/>
                </a:lnTo>
                <a:lnTo>
                  <a:pt x="0" y="0"/>
                </a:lnTo>
                <a:lnTo>
                  <a:pt x="24384" y="0"/>
                </a:lnTo>
                <a:lnTo>
                  <a:pt x="24384" y="1584959"/>
                </a:lnTo>
                <a:lnTo>
                  <a:pt x="12192" y="1584959"/>
                </a:lnTo>
                <a:lnTo>
                  <a:pt x="24384" y="1597151"/>
                </a:lnTo>
                <a:lnTo>
                  <a:pt x="667511" y="1597151"/>
                </a:lnTo>
                <a:lnTo>
                  <a:pt x="667511" y="1610868"/>
                </a:lnTo>
                <a:close/>
              </a:path>
              <a:path w="668019" h="1610995">
                <a:moveTo>
                  <a:pt x="24384" y="1597151"/>
                </a:moveTo>
                <a:lnTo>
                  <a:pt x="12192" y="1584959"/>
                </a:lnTo>
                <a:lnTo>
                  <a:pt x="24384" y="1584959"/>
                </a:lnTo>
                <a:lnTo>
                  <a:pt x="24384" y="1597151"/>
                </a:lnTo>
                <a:close/>
              </a:path>
              <a:path w="668019" h="1610995">
                <a:moveTo>
                  <a:pt x="667511" y="1597151"/>
                </a:moveTo>
                <a:lnTo>
                  <a:pt x="24384" y="1597151"/>
                </a:lnTo>
                <a:lnTo>
                  <a:pt x="24384" y="1584959"/>
                </a:lnTo>
                <a:lnTo>
                  <a:pt x="667511" y="1584959"/>
                </a:lnTo>
                <a:lnTo>
                  <a:pt x="667511" y="1597151"/>
                </a:lnTo>
                <a:close/>
              </a:path>
            </a:pathLst>
          </a:custGeom>
          <a:solidFill>
            <a:srgbClr val="3D6695"/>
          </a:solidFill>
        </p:spPr>
        <p:txBody>
          <a:bodyPr wrap="square" lIns="0" tIns="0" rIns="0" bIns="0" rtlCol="0"/>
          <a:lstStyle/>
          <a:p>
            <a:endParaRPr/>
          </a:p>
        </p:txBody>
      </p:sp>
      <p:sp>
        <p:nvSpPr>
          <p:cNvPr id="9" name="object 9"/>
          <p:cNvSpPr/>
          <p:nvPr/>
        </p:nvSpPr>
        <p:spPr>
          <a:xfrm>
            <a:off x="2831592" y="3593591"/>
            <a:ext cx="5910580" cy="858519"/>
          </a:xfrm>
          <a:custGeom>
            <a:avLst/>
            <a:gdLst/>
            <a:ahLst/>
            <a:cxnLst/>
            <a:rect l="l" t="t" r="r" b="b"/>
            <a:pathLst>
              <a:path w="5910580" h="858520">
                <a:moveTo>
                  <a:pt x="5824728" y="858012"/>
                </a:moveTo>
                <a:lnTo>
                  <a:pt x="86868" y="858012"/>
                </a:lnTo>
                <a:lnTo>
                  <a:pt x="52720" y="851082"/>
                </a:lnTo>
                <a:lnTo>
                  <a:pt x="25146" y="832294"/>
                </a:lnTo>
                <a:lnTo>
                  <a:pt x="6715" y="804648"/>
                </a:lnTo>
                <a:lnTo>
                  <a:pt x="0" y="771144"/>
                </a:lnTo>
                <a:lnTo>
                  <a:pt x="0" y="85344"/>
                </a:lnTo>
                <a:lnTo>
                  <a:pt x="6715" y="52077"/>
                </a:lnTo>
                <a:lnTo>
                  <a:pt x="25146" y="24955"/>
                </a:lnTo>
                <a:lnTo>
                  <a:pt x="52720" y="6691"/>
                </a:lnTo>
                <a:lnTo>
                  <a:pt x="86868" y="0"/>
                </a:lnTo>
                <a:lnTo>
                  <a:pt x="5824728" y="0"/>
                </a:lnTo>
                <a:lnTo>
                  <a:pt x="5857994" y="6691"/>
                </a:lnTo>
                <a:lnTo>
                  <a:pt x="5885116" y="24955"/>
                </a:lnTo>
                <a:lnTo>
                  <a:pt x="5903380" y="52077"/>
                </a:lnTo>
                <a:lnTo>
                  <a:pt x="5910071" y="85344"/>
                </a:lnTo>
                <a:lnTo>
                  <a:pt x="5910071" y="771144"/>
                </a:lnTo>
                <a:lnTo>
                  <a:pt x="5903380" y="804648"/>
                </a:lnTo>
                <a:lnTo>
                  <a:pt x="5885116" y="832294"/>
                </a:lnTo>
                <a:lnTo>
                  <a:pt x="5857994" y="851082"/>
                </a:lnTo>
                <a:lnTo>
                  <a:pt x="5824728" y="858012"/>
                </a:lnTo>
                <a:close/>
              </a:path>
            </a:pathLst>
          </a:custGeom>
          <a:solidFill>
            <a:srgbClr val="CFD8E8">
              <a:alpha val="89843"/>
            </a:srgbClr>
          </a:solidFill>
        </p:spPr>
        <p:txBody>
          <a:bodyPr wrap="square" lIns="0" tIns="0" rIns="0" bIns="0" rtlCol="0"/>
          <a:lstStyle/>
          <a:p>
            <a:endParaRPr/>
          </a:p>
        </p:txBody>
      </p:sp>
      <p:sp>
        <p:nvSpPr>
          <p:cNvPr id="10" name="object 10"/>
          <p:cNvSpPr/>
          <p:nvPr/>
        </p:nvSpPr>
        <p:spPr>
          <a:xfrm>
            <a:off x="2819400" y="3581400"/>
            <a:ext cx="5935980" cy="882650"/>
          </a:xfrm>
          <a:custGeom>
            <a:avLst/>
            <a:gdLst/>
            <a:ahLst/>
            <a:cxnLst/>
            <a:rect l="l" t="t" r="r" b="b"/>
            <a:pathLst>
              <a:path w="5935980" h="882650">
                <a:moveTo>
                  <a:pt x="5847588" y="882396"/>
                </a:moveTo>
                <a:lnTo>
                  <a:pt x="88392" y="882396"/>
                </a:lnTo>
                <a:lnTo>
                  <a:pt x="79248" y="880872"/>
                </a:lnTo>
                <a:lnTo>
                  <a:pt x="44196" y="865632"/>
                </a:lnTo>
                <a:lnTo>
                  <a:pt x="12192" y="832104"/>
                </a:lnTo>
                <a:lnTo>
                  <a:pt x="0" y="794004"/>
                </a:lnTo>
                <a:lnTo>
                  <a:pt x="0" y="88392"/>
                </a:lnTo>
                <a:lnTo>
                  <a:pt x="12192" y="51816"/>
                </a:lnTo>
                <a:lnTo>
                  <a:pt x="42672" y="16764"/>
                </a:lnTo>
                <a:lnTo>
                  <a:pt x="77724" y="1524"/>
                </a:lnTo>
                <a:lnTo>
                  <a:pt x="88392" y="0"/>
                </a:lnTo>
                <a:lnTo>
                  <a:pt x="5846064" y="0"/>
                </a:lnTo>
                <a:lnTo>
                  <a:pt x="5856732" y="1524"/>
                </a:lnTo>
                <a:lnTo>
                  <a:pt x="5875020" y="7620"/>
                </a:lnTo>
                <a:lnTo>
                  <a:pt x="5882639" y="10668"/>
                </a:lnTo>
                <a:lnTo>
                  <a:pt x="5891784" y="16764"/>
                </a:lnTo>
                <a:lnTo>
                  <a:pt x="5899404" y="21336"/>
                </a:lnTo>
                <a:lnTo>
                  <a:pt x="5903061" y="25908"/>
                </a:lnTo>
                <a:lnTo>
                  <a:pt x="83820" y="25908"/>
                </a:lnTo>
                <a:lnTo>
                  <a:pt x="77724" y="27432"/>
                </a:lnTo>
                <a:lnTo>
                  <a:pt x="42672" y="51816"/>
                </a:lnTo>
                <a:lnTo>
                  <a:pt x="38100" y="56388"/>
                </a:lnTo>
                <a:lnTo>
                  <a:pt x="35052" y="62484"/>
                </a:lnTo>
                <a:lnTo>
                  <a:pt x="32004" y="70104"/>
                </a:lnTo>
                <a:lnTo>
                  <a:pt x="28956" y="76200"/>
                </a:lnTo>
                <a:lnTo>
                  <a:pt x="27432" y="82296"/>
                </a:lnTo>
                <a:lnTo>
                  <a:pt x="25908" y="89916"/>
                </a:lnTo>
                <a:lnTo>
                  <a:pt x="25908" y="790956"/>
                </a:lnTo>
                <a:lnTo>
                  <a:pt x="27432" y="798576"/>
                </a:lnTo>
                <a:lnTo>
                  <a:pt x="28956" y="804672"/>
                </a:lnTo>
                <a:lnTo>
                  <a:pt x="30480" y="812292"/>
                </a:lnTo>
                <a:lnTo>
                  <a:pt x="33528" y="818388"/>
                </a:lnTo>
                <a:lnTo>
                  <a:pt x="38100" y="824484"/>
                </a:lnTo>
                <a:lnTo>
                  <a:pt x="41148" y="830580"/>
                </a:lnTo>
                <a:lnTo>
                  <a:pt x="45720" y="835152"/>
                </a:lnTo>
                <a:lnTo>
                  <a:pt x="51816" y="839724"/>
                </a:lnTo>
                <a:lnTo>
                  <a:pt x="56388" y="844296"/>
                </a:lnTo>
                <a:lnTo>
                  <a:pt x="62484" y="847344"/>
                </a:lnTo>
                <a:lnTo>
                  <a:pt x="70104" y="850392"/>
                </a:lnTo>
                <a:lnTo>
                  <a:pt x="76200" y="853440"/>
                </a:lnTo>
                <a:lnTo>
                  <a:pt x="82296" y="854963"/>
                </a:lnTo>
                <a:lnTo>
                  <a:pt x="89916" y="856488"/>
                </a:lnTo>
                <a:lnTo>
                  <a:pt x="5903213" y="856488"/>
                </a:lnTo>
                <a:lnTo>
                  <a:pt x="5899404" y="859536"/>
                </a:lnTo>
                <a:lnTo>
                  <a:pt x="5893307" y="865632"/>
                </a:lnTo>
                <a:lnTo>
                  <a:pt x="5884164" y="870204"/>
                </a:lnTo>
                <a:lnTo>
                  <a:pt x="5876544" y="874776"/>
                </a:lnTo>
                <a:lnTo>
                  <a:pt x="5867400" y="877824"/>
                </a:lnTo>
                <a:lnTo>
                  <a:pt x="5856732" y="880872"/>
                </a:lnTo>
                <a:lnTo>
                  <a:pt x="5847588" y="882396"/>
                </a:lnTo>
                <a:close/>
              </a:path>
              <a:path w="5935980" h="882650">
                <a:moveTo>
                  <a:pt x="5903213" y="856488"/>
                </a:moveTo>
                <a:lnTo>
                  <a:pt x="5844539" y="856488"/>
                </a:lnTo>
                <a:lnTo>
                  <a:pt x="5850636" y="854963"/>
                </a:lnTo>
                <a:lnTo>
                  <a:pt x="5858255" y="853440"/>
                </a:lnTo>
                <a:lnTo>
                  <a:pt x="5864352" y="851915"/>
                </a:lnTo>
                <a:lnTo>
                  <a:pt x="5871971" y="848867"/>
                </a:lnTo>
                <a:lnTo>
                  <a:pt x="5876544" y="844296"/>
                </a:lnTo>
                <a:lnTo>
                  <a:pt x="5882639" y="841248"/>
                </a:lnTo>
                <a:lnTo>
                  <a:pt x="5888736" y="836676"/>
                </a:lnTo>
                <a:lnTo>
                  <a:pt x="5893307" y="830580"/>
                </a:lnTo>
                <a:lnTo>
                  <a:pt x="5897880" y="826008"/>
                </a:lnTo>
                <a:lnTo>
                  <a:pt x="5900928" y="819911"/>
                </a:lnTo>
                <a:lnTo>
                  <a:pt x="5903976" y="812292"/>
                </a:lnTo>
                <a:lnTo>
                  <a:pt x="5907023" y="806196"/>
                </a:lnTo>
                <a:lnTo>
                  <a:pt x="5908548" y="800100"/>
                </a:lnTo>
                <a:lnTo>
                  <a:pt x="5910071" y="792480"/>
                </a:lnTo>
                <a:lnTo>
                  <a:pt x="5910071" y="91440"/>
                </a:lnTo>
                <a:lnTo>
                  <a:pt x="5893307" y="51816"/>
                </a:lnTo>
                <a:lnTo>
                  <a:pt x="5871971" y="35052"/>
                </a:lnTo>
                <a:lnTo>
                  <a:pt x="5865876" y="30480"/>
                </a:lnTo>
                <a:lnTo>
                  <a:pt x="5859780" y="28956"/>
                </a:lnTo>
                <a:lnTo>
                  <a:pt x="5844539" y="25908"/>
                </a:lnTo>
                <a:lnTo>
                  <a:pt x="5903061" y="25908"/>
                </a:lnTo>
                <a:lnTo>
                  <a:pt x="5905500" y="28956"/>
                </a:lnTo>
                <a:lnTo>
                  <a:pt x="5913120" y="35052"/>
                </a:lnTo>
                <a:lnTo>
                  <a:pt x="5917692" y="42672"/>
                </a:lnTo>
                <a:lnTo>
                  <a:pt x="5923788" y="50292"/>
                </a:lnTo>
                <a:lnTo>
                  <a:pt x="5926836" y="59436"/>
                </a:lnTo>
                <a:lnTo>
                  <a:pt x="5931407" y="68580"/>
                </a:lnTo>
                <a:lnTo>
                  <a:pt x="5934455" y="86868"/>
                </a:lnTo>
                <a:lnTo>
                  <a:pt x="5935980" y="97536"/>
                </a:lnTo>
                <a:lnTo>
                  <a:pt x="5935980" y="783336"/>
                </a:lnTo>
                <a:lnTo>
                  <a:pt x="5928360" y="821436"/>
                </a:lnTo>
                <a:lnTo>
                  <a:pt x="5907023" y="853440"/>
                </a:lnTo>
                <a:lnTo>
                  <a:pt x="5903213" y="856488"/>
                </a:lnTo>
                <a:close/>
              </a:path>
            </a:pathLst>
          </a:custGeom>
          <a:solidFill>
            <a:srgbClr val="4F80BC"/>
          </a:solidFill>
        </p:spPr>
        <p:txBody>
          <a:bodyPr wrap="square" lIns="0" tIns="0" rIns="0" bIns="0" rtlCol="0"/>
          <a:lstStyle/>
          <a:p>
            <a:endParaRPr/>
          </a:p>
        </p:txBody>
      </p:sp>
      <p:sp>
        <p:nvSpPr>
          <p:cNvPr id="11" name="object 11"/>
          <p:cNvSpPr txBox="1"/>
          <p:nvPr/>
        </p:nvSpPr>
        <p:spPr>
          <a:xfrm>
            <a:off x="2870705" y="3783577"/>
            <a:ext cx="5833110" cy="434975"/>
          </a:xfrm>
          <a:prstGeom prst="rect">
            <a:avLst/>
          </a:prstGeom>
        </p:spPr>
        <p:txBody>
          <a:bodyPr vert="horz" wrap="square" lIns="0" tIns="34290" rIns="0" bIns="0" rtlCol="0">
            <a:spAutoFit/>
          </a:bodyPr>
          <a:lstStyle/>
          <a:p>
            <a:pPr marL="730250" marR="5080" indent="-718185">
              <a:lnSpc>
                <a:spcPts val="1540"/>
              </a:lnSpc>
              <a:spcBef>
                <a:spcPts val="270"/>
              </a:spcBef>
            </a:pPr>
            <a:r>
              <a:rPr lang="en-US" sz="1400" b="1" spc="-5" dirty="0" smtClean="0">
                <a:solidFill>
                  <a:srgbClr val="1F497C"/>
                </a:solidFill>
                <a:cs typeface="Calibri"/>
              </a:rPr>
              <a:t>Project 2: </a:t>
            </a:r>
            <a:r>
              <a:rPr lang="en-US" sz="1400" b="1" spc="-5" dirty="0" smtClean="0">
                <a:solidFill>
                  <a:srgbClr val="FF0000"/>
                </a:solidFill>
                <a:cs typeface="Calibri"/>
              </a:rPr>
              <a:t>Create </a:t>
            </a:r>
            <a:r>
              <a:rPr lang="en-US" sz="1400" b="1" spc="-5" dirty="0" smtClean="0">
                <a:solidFill>
                  <a:srgbClr val="1F497C"/>
                </a:solidFill>
                <a:cs typeface="Calibri"/>
              </a:rPr>
              <a:t> of new partnerships in the fields of higher education and scientific research</a:t>
            </a:r>
            <a:endParaRPr lang="en-US" sz="1400" b="1" spc="-5" dirty="0">
              <a:solidFill>
                <a:srgbClr val="1F497C"/>
              </a:solidFill>
              <a:cs typeface="Calibri"/>
            </a:endParaRPr>
          </a:p>
        </p:txBody>
      </p:sp>
      <p:sp>
        <p:nvSpPr>
          <p:cNvPr id="12" name="object 12"/>
          <p:cNvSpPr/>
          <p:nvPr/>
        </p:nvSpPr>
        <p:spPr>
          <a:xfrm>
            <a:off x="2164079" y="2424683"/>
            <a:ext cx="668020" cy="2601595"/>
          </a:xfrm>
          <a:custGeom>
            <a:avLst/>
            <a:gdLst/>
            <a:ahLst/>
            <a:cxnLst/>
            <a:rect l="l" t="t" r="r" b="b"/>
            <a:pathLst>
              <a:path w="668019" h="2601595">
                <a:moveTo>
                  <a:pt x="667511" y="2601468"/>
                </a:moveTo>
                <a:lnTo>
                  <a:pt x="4572" y="2601468"/>
                </a:lnTo>
                <a:lnTo>
                  <a:pt x="0" y="2595372"/>
                </a:lnTo>
                <a:lnTo>
                  <a:pt x="0" y="0"/>
                </a:lnTo>
                <a:lnTo>
                  <a:pt x="24384" y="0"/>
                </a:lnTo>
                <a:lnTo>
                  <a:pt x="24384" y="2575560"/>
                </a:lnTo>
                <a:lnTo>
                  <a:pt x="12192" y="2575560"/>
                </a:lnTo>
                <a:lnTo>
                  <a:pt x="24384" y="2587752"/>
                </a:lnTo>
                <a:lnTo>
                  <a:pt x="667511" y="2587752"/>
                </a:lnTo>
                <a:lnTo>
                  <a:pt x="667511" y="2601468"/>
                </a:lnTo>
                <a:close/>
              </a:path>
              <a:path w="668019" h="2601595">
                <a:moveTo>
                  <a:pt x="24384" y="2587752"/>
                </a:moveTo>
                <a:lnTo>
                  <a:pt x="12192" y="2575560"/>
                </a:lnTo>
                <a:lnTo>
                  <a:pt x="24384" y="2575560"/>
                </a:lnTo>
                <a:lnTo>
                  <a:pt x="24384" y="2587752"/>
                </a:lnTo>
                <a:close/>
              </a:path>
              <a:path w="668019" h="2601595">
                <a:moveTo>
                  <a:pt x="667511" y="2587752"/>
                </a:moveTo>
                <a:lnTo>
                  <a:pt x="24384" y="2587752"/>
                </a:lnTo>
                <a:lnTo>
                  <a:pt x="24384" y="2575560"/>
                </a:lnTo>
                <a:lnTo>
                  <a:pt x="667511" y="2575560"/>
                </a:lnTo>
                <a:lnTo>
                  <a:pt x="667511" y="2587752"/>
                </a:lnTo>
                <a:close/>
              </a:path>
            </a:pathLst>
          </a:custGeom>
          <a:solidFill>
            <a:srgbClr val="3D6695"/>
          </a:solidFill>
        </p:spPr>
        <p:txBody>
          <a:bodyPr wrap="square" lIns="0" tIns="0" rIns="0" bIns="0" rtlCol="0"/>
          <a:lstStyle/>
          <a:p>
            <a:endParaRPr/>
          </a:p>
        </p:txBody>
      </p:sp>
      <p:sp>
        <p:nvSpPr>
          <p:cNvPr id="13" name="object 13"/>
          <p:cNvSpPr/>
          <p:nvPr/>
        </p:nvSpPr>
        <p:spPr>
          <a:xfrm>
            <a:off x="2831592" y="4584191"/>
            <a:ext cx="5910580" cy="858519"/>
          </a:xfrm>
          <a:custGeom>
            <a:avLst/>
            <a:gdLst/>
            <a:ahLst/>
            <a:cxnLst/>
            <a:rect l="l" t="t" r="r" b="b"/>
            <a:pathLst>
              <a:path w="5910580" h="858520">
                <a:moveTo>
                  <a:pt x="5824728" y="858012"/>
                </a:moveTo>
                <a:lnTo>
                  <a:pt x="86868" y="858012"/>
                </a:lnTo>
                <a:lnTo>
                  <a:pt x="52720" y="851082"/>
                </a:lnTo>
                <a:lnTo>
                  <a:pt x="25146" y="832294"/>
                </a:lnTo>
                <a:lnTo>
                  <a:pt x="6715" y="804648"/>
                </a:lnTo>
                <a:lnTo>
                  <a:pt x="0" y="771144"/>
                </a:lnTo>
                <a:lnTo>
                  <a:pt x="0" y="85344"/>
                </a:lnTo>
                <a:lnTo>
                  <a:pt x="6715" y="52077"/>
                </a:lnTo>
                <a:lnTo>
                  <a:pt x="25146" y="24955"/>
                </a:lnTo>
                <a:lnTo>
                  <a:pt x="52720" y="6691"/>
                </a:lnTo>
                <a:lnTo>
                  <a:pt x="86868" y="0"/>
                </a:lnTo>
                <a:lnTo>
                  <a:pt x="5824728" y="0"/>
                </a:lnTo>
                <a:lnTo>
                  <a:pt x="5857994" y="6691"/>
                </a:lnTo>
                <a:lnTo>
                  <a:pt x="5885116" y="24955"/>
                </a:lnTo>
                <a:lnTo>
                  <a:pt x="5903380" y="52077"/>
                </a:lnTo>
                <a:lnTo>
                  <a:pt x="5910071" y="85344"/>
                </a:lnTo>
                <a:lnTo>
                  <a:pt x="5910071" y="771144"/>
                </a:lnTo>
                <a:lnTo>
                  <a:pt x="5903380" y="804648"/>
                </a:lnTo>
                <a:lnTo>
                  <a:pt x="5885116" y="832294"/>
                </a:lnTo>
                <a:lnTo>
                  <a:pt x="5857994" y="851082"/>
                </a:lnTo>
                <a:lnTo>
                  <a:pt x="5824728" y="858012"/>
                </a:lnTo>
                <a:close/>
              </a:path>
            </a:pathLst>
          </a:custGeom>
          <a:solidFill>
            <a:srgbClr val="CFD8E8">
              <a:alpha val="89843"/>
            </a:srgbClr>
          </a:solidFill>
        </p:spPr>
        <p:txBody>
          <a:bodyPr wrap="square" lIns="0" tIns="0" rIns="0" bIns="0" rtlCol="0"/>
          <a:lstStyle/>
          <a:p>
            <a:endParaRPr/>
          </a:p>
        </p:txBody>
      </p:sp>
      <p:sp>
        <p:nvSpPr>
          <p:cNvPr id="14" name="object 14"/>
          <p:cNvSpPr/>
          <p:nvPr/>
        </p:nvSpPr>
        <p:spPr>
          <a:xfrm>
            <a:off x="2819400" y="4572000"/>
            <a:ext cx="5935980" cy="882650"/>
          </a:xfrm>
          <a:custGeom>
            <a:avLst/>
            <a:gdLst/>
            <a:ahLst/>
            <a:cxnLst/>
            <a:rect l="l" t="t" r="r" b="b"/>
            <a:pathLst>
              <a:path w="5935980" h="882650">
                <a:moveTo>
                  <a:pt x="5847588" y="882396"/>
                </a:moveTo>
                <a:lnTo>
                  <a:pt x="88392" y="882396"/>
                </a:lnTo>
                <a:lnTo>
                  <a:pt x="79248" y="880872"/>
                </a:lnTo>
                <a:lnTo>
                  <a:pt x="44196" y="865632"/>
                </a:lnTo>
                <a:lnTo>
                  <a:pt x="12192" y="832104"/>
                </a:lnTo>
                <a:lnTo>
                  <a:pt x="0" y="794004"/>
                </a:lnTo>
                <a:lnTo>
                  <a:pt x="0" y="88392"/>
                </a:lnTo>
                <a:lnTo>
                  <a:pt x="12192" y="51816"/>
                </a:lnTo>
                <a:lnTo>
                  <a:pt x="42672" y="16764"/>
                </a:lnTo>
                <a:lnTo>
                  <a:pt x="77724" y="1524"/>
                </a:lnTo>
                <a:lnTo>
                  <a:pt x="88392" y="0"/>
                </a:lnTo>
                <a:lnTo>
                  <a:pt x="5846064" y="0"/>
                </a:lnTo>
                <a:lnTo>
                  <a:pt x="5856732" y="1524"/>
                </a:lnTo>
                <a:lnTo>
                  <a:pt x="5875020" y="7620"/>
                </a:lnTo>
                <a:lnTo>
                  <a:pt x="5882639" y="10668"/>
                </a:lnTo>
                <a:lnTo>
                  <a:pt x="5891784" y="16764"/>
                </a:lnTo>
                <a:lnTo>
                  <a:pt x="5899404" y="21336"/>
                </a:lnTo>
                <a:lnTo>
                  <a:pt x="5902452" y="24384"/>
                </a:lnTo>
                <a:lnTo>
                  <a:pt x="99060" y="24384"/>
                </a:lnTo>
                <a:lnTo>
                  <a:pt x="91440" y="25908"/>
                </a:lnTo>
                <a:lnTo>
                  <a:pt x="83820" y="25908"/>
                </a:lnTo>
                <a:lnTo>
                  <a:pt x="77724" y="27432"/>
                </a:lnTo>
                <a:lnTo>
                  <a:pt x="42672" y="51816"/>
                </a:lnTo>
                <a:lnTo>
                  <a:pt x="38100" y="56388"/>
                </a:lnTo>
                <a:lnTo>
                  <a:pt x="32004" y="68580"/>
                </a:lnTo>
                <a:lnTo>
                  <a:pt x="28956" y="76200"/>
                </a:lnTo>
                <a:lnTo>
                  <a:pt x="27432" y="82296"/>
                </a:lnTo>
                <a:lnTo>
                  <a:pt x="25908" y="89916"/>
                </a:lnTo>
                <a:lnTo>
                  <a:pt x="25908" y="790956"/>
                </a:lnTo>
                <a:lnTo>
                  <a:pt x="27432" y="798576"/>
                </a:lnTo>
                <a:lnTo>
                  <a:pt x="28956" y="804672"/>
                </a:lnTo>
                <a:lnTo>
                  <a:pt x="30480" y="812292"/>
                </a:lnTo>
                <a:lnTo>
                  <a:pt x="33528" y="818388"/>
                </a:lnTo>
                <a:lnTo>
                  <a:pt x="38100" y="824484"/>
                </a:lnTo>
                <a:lnTo>
                  <a:pt x="41148" y="830580"/>
                </a:lnTo>
                <a:lnTo>
                  <a:pt x="45720" y="835152"/>
                </a:lnTo>
                <a:lnTo>
                  <a:pt x="51816" y="839724"/>
                </a:lnTo>
                <a:lnTo>
                  <a:pt x="56388" y="844296"/>
                </a:lnTo>
                <a:lnTo>
                  <a:pt x="62484" y="847344"/>
                </a:lnTo>
                <a:lnTo>
                  <a:pt x="70104" y="850392"/>
                </a:lnTo>
                <a:lnTo>
                  <a:pt x="76200" y="853440"/>
                </a:lnTo>
                <a:lnTo>
                  <a:pt x="82296" y="854963"/>
                </a:lnTo>
                <a:lnTo>
                  <a:pt x="89916" y="856488"/>
                </a:lnTo>
                <a:lnTo>
                  <a:pt x="5903213" y="856488"/>
                </a:lnTo>
                <a:lnTo>
                  <a:pt x="5899404" y="859536"/>
                </a:lnTo>
                <a:lnTo>
                  <a:pt x="5893307" y="865632"/>
                </a:lnTo>
                <a:lnTo>
                  <a:pt x="5884164" y="870204"/>
                </a:lnTo>
                <a:lnTo>
                  <a:pt x="5876544" y="874776"/>
                </a:lnTo>
                <a:lnTo>
                  <a:pt x="5867400" y="877824"/>
                </a:lnTo>
                <a:lnTo>
                  <a:pt x="5856732" y="880872"/>
                </a:lnTo>
                <a:lnTo>
                  <a:pt x="5847588" y="882396"/>
                </a:lnTo>
                <a:close/>
              </a:path>
              <a:path w="5935980" h="882650">
                <a:moveTo>
                  <a:pt x="5903213" y="856488"/>
                </a:moveTo>
                <a:lnTo>
                  <a:pt x="5844539" y="856488"/>
                </a:lnTo>
                <a:lnTo>
                  <a:pt x="5850636" y="854963"/>
                </a:lnTo>
                <a:lnTo>
                  <a:pt x="5858255" y="853440"/>
                </a:lnTo>
                <a:lnTo>
                  <a:pt x="5864352" y="851915"/>
                </a:lnTo>
                <a:lnTo>
                  <a:pt x="5871971" y="848867"/>
                </a:lnTo>
                <a:lnTo>
                  <a:pt x="5876544" y="844296"/>
                </a:lnTo>
                <a:lnTo>
                  <a:pt x="5882639" y="841248"/>
                </a:lnTo>
                <a:lnTo>
                  <a:pt x="5888736" y="836676"/>
                </a:lnTo>
                <a:lnTo>
                  <a:pt x="5897880" y="824484"/>
                </a:lnTo>
                <a:lnTo>
                  <a:pt x="5900928" y="819911"/>
                </a:lnTo>
                <a:lnTo>
                  <a:pt x="5903976" y="812292"/>
                </a:lnTo>
                <a:lnTo>
                  <a:pt x="5907023" y="806196"/>
                </a:lnTo>
                <a:lnTo>
                  <a:pt x="5908548" y="798576"/>
                </a:lnTo>
                <a:lnTo>
                  <a:pt x="5910071" y="792480"/>
                </a:lnTo>
                <a:lnTo>
                  <a:pt x="5910071" y="91440"/>
                </a:lnTo>
                <a:lnTo>
                  <a:pt x="5893307" y="51816"/>
                </a:lnTo>
                <a:lnTo>
                  <a:pt x="5859780" y="28956"/>
                </a:lnTo>
                <a:lnTo>
                  <a:pt x="5852160" y="25908"/>
                </a:lnTo>
                <a:lnTo>
                  <a:pt x="5844539" y="25908"/>
                </a:lnTo>
                <a:lnTo>
                  <a:pt x="5836920" y="24384"/>
                </a:lnTo>
                <a:lnTo>
                  <a:pt x="5902452" y="24384"/>
                </a:lnTo>
                <a:lnTo>
                  <a:pt x="5913120" y="35052"/>
                </a:lnTo>
                <a:lnTo>
                  <a:pt x="5917692" y="42672"/>
                </a:lnTo>
                <a:lnTo>
                  <a:pt x="5923788" y="50292"/>
                </a:lnTo>
                <a:lnTo>
                  <a:pt x="5926836" y="59436"/>
                </a:lnTo>
                <a:lnTo>
                  <a:pt x="5931407" y="68580"/>
                </a:lnTo>
                <a:lnTo>
                  <a:pt x="5934455" y="86868"/>
                </a:lnTo>
                <a:lnTo>
                  <a:pt x="5935980" y="97536"/>
                </a:lnTo>
                <a:lnTo>
                  <a:pt x="5935980" y="783336"/>
                </a:lnTo>
                <a:lnTo>
                  <a:pt x="5928360" y="821436"/>
                </a:lnTo>
                <a:lnTo>
                  <a:pt x="5907023" y="853440"/>
                </a:lnTo>
                <a:lnTo>
                  <a:pt x="5903213" y="856488"/>
                </a:lnTo>
                <a:close/>
              </a:path>
            </a:pathLst>
          </a:custGeom>
          <a:solidFill>
            <a:srgbClr val="4F80BC"/>
          </a:solidFill>
        </p:spPr>
        <p:txBody>
          <a:bodyPr wrap="square" lIns="0" tIns="0" rIns="0" bIns="0" rtlCol="0"/>
          <a:lstStyle/>
          <a:p>
            <a:endParaRPr/>
          </a:p>
        </p:txBody>
      </p:sp>
      <p:sp>
        <p:nvSpPr>
          <p:cNvPr id="15" name="object 15"/>
          <p:cNvSpPr txBox="1"/>
          <p:nvPr/>
        </p:nvSpPr>
        <p:spPr>
          <a:xfrm>
            <a:off x="2870705" y="4774198"/>
            <a:ext cx="5834380" cy="434975"/>
          </a:xfrm>
          <a:prstGeom prst="rect">
            <a:avLst/>
          </a:prstGeom>
        </p:spPr>
        <p:txBody>
          <a:bodyPr vert="horz" wrap="square" lIns="0" tIns="34290" rIns="0" bIns="0" rtlCol="0">
            <a:spAutoFit/>
          </a:bodyPr>
          <a:lstStyle/>
          <a:p>
            <a:pPr marL="730250" marR="5080" indent="-718185">
              <a:lnSpc>
                <a:spcPts val="1540"/>
              </a:lnSpc>
              <a:spcBef>
                <a:spcPts val="270"/>
              </a:spcBef>
            </a:pPr>
            <a:r>
              <a:rPr lang="en-US" sz="1400" b="1" spc="-5" dirty="0" smtClean="0">
                <a:solidFill>
                  <a:srgbClr val="1F497C"/>
                </a:solidFill>
                <a:cs typeface="Calibri"/>
              </a:rPr>
              <a:t>Project 3: Consolidation of the cooperation with the regional environment in the framework of south-south cooperation</a:t>
            </a:r>
            <a:endParaRPr lang="en-US" sz="1400" b="1" spc="-5" dirty="0">
              <a:solidFill>
                <a:srgbClr val="1F497C"/>
              </a:solidFill>
              <a:cs typeface="Calibri"/>
            </a:endParaRPr>
          </a:p>
        </p:txBody>
      </p:sp>
      <p:sp>
        <p:nvSpPr>
          <p:cNvPr id="16" name="object 16"/>
          <p:cNvSpPr/>
          <p:nvPr/>
        </p:nvSpPr>
        <p:spPr>
          <a:xfrm>
            <a:off x="2164079" y="2424683"/>
            <a:ext cx="668020" cy="3546475"/>
          </a:xfrm>
          <a:custGeom>
            <a:avLst/>
            <a:gdLst/>
            <a:ahLst/>
            <a:cxnLst/>
            <a:rect l="l" t="t" r="r" b="b"/>
            <a:pathLst>
              <a:path w="668019" h="3546475">
                <a:moveTo>
                  <a:pt x="667511" y="3546348"/>
                </a:moveTo>
                <a:lnTo>
                  <a:pt x="4572" y="3546348"/>
                </a:lnTo>
                <a:lnTo>
                  <a:pt x="0" y="3540252"/>
                </a:lnTo>
                <a:lnTo>
                  <a:pt x="0" y="0"/>
                </a:lnTo>
                <a:lnTo>
                  <a:pt x="24384" y="0"/>
                </a:lnTo>
                <a:lnTo>
                  <a:pt x="24384" y="3520440"/>
                </a:lnTo>
                <a:lnTo>
                  <a:pt x="12192" y="3520440"/>
                </a:lnTo>
                <a:lnTo>
                  <a:pt x="24384" y="3534156"/>
                </a:lnTo>
                <a:lnTo>
                  <a:pt x="667511" y="3534156"/>
                </a:lnTo>
                <a:lnTo>
                  <a:pt x="667511" y="3546348"/>
                </a:lnTo>
                <a:close/>
              </a:path>
              <a:path w="668019" h="3546475">
                <a:moveTo>
                  <a:pt x="24384" y="3534156"/>
                </a:moveTo>
                <a:lnTo>
                  <a:pt x="12192" y="3520440"/>
                </a:lnTo>
                <a:lnTo>
                  <a:pt x="24384" y="3520440"/>
                </a:lnTo>
                <a:lnTo>
                  <a:pt x="24384" y="3534156"/>
                </a:lnTo>
                <a:close/>
              </a:path>
              <a:path w="668019" h="3546475">
                <a:moveTo>
                  <a:pt x="667511" y="3534156"/>
                </a:moveTo>
                <a:lnTo>
                  <a:pt x="24384" y="3534156"/>
                </a:lnTo>
                <a:lnTo>
                  <a:pt x="24384" y="3520440"/>
                </a:lnTo>
                <a:lnTo>
                  <a:pt x="667511" y="3520440"/>
                </a:lnTo>
                <a:lnTo>
                  <a:pt x="667511" y="3534156"/>
                </a:lnTo>
                <a:close/>
              </a:path>
            </a:pathLst>
          </a:custGeom>
          <a:solidFill>
            <a:srgbClr val="3D6695"/>
          </a:solidFill>
        </p:spPr>
        <p:txBody>
          <a:bodyPr wrap="square" lIns="0" tIns="0" rIns="0" bIns="0" rtlCol="0"/>
          <a:lstStyle/>
          <a:p>
            <a:endParaRPr/>
          </a:p>
        </p:txBody>
      </p:sp>
      <p:sp>
        <p:nvSpPr>
          <p:cNvPr id="17" name="object 17"/>
          <p:cNvSpPr/>
          <p:nvPr/>
        </p:nvSpPr>
        <p:spPr>
          <a:xfrm>
            <a:off x="2831592" y="5530595"/>
            <a:ext cx="5910580" cy="856615"/>
          </a:xfrm>
          <a:custGeom>
            <a:avLst/>
            <a:gdLst/>
            <a:ahLst/>
            <a:cxnLst/>
            <a:rect l="l" t="t" r="r" b="b"/>
            <a:pathLst>
              <a:path w="5910580" h="856614">
                <a:moveTo>
                  <a:pt x="5824728" y="856488"/>
                </a:moveTo>
                <a:lnTo>
                  <a:pt x="86868" y="856488"/>
                </a:lnTo>
                <a:lnTo>
                  <a:pt x="52720" y="849796"/>
                </a:lnTo>
                <a:lnTo>
                  <a:pt x="25146" y="831532"/>
                </a:lnTo>
                <a:lnTo>
                  <a:pt x="6715" y="804410"/>
                </a:lnTo>
                <a:lnTo>
                  <a:pt x="0" y="771144"/>
                </a:lnTo>
                <a:lnTo>
                  <a:pt x="0" y="85344"/>
                </a:lnTo>
                <a:lnTo>
                  <a:pt x="6715" y="52077"/>
                </a:lnTo>
                <a:lnTo>
                  <a:pt x="25146" y="24955"/>
                </a:lnTo>
                <a:lnTo>
                  <a:pt x="52720" y="6691"/>
                </a:lnTo>
                <a:lnTo>
                  <a:pt x="86868" y="0"/>
                </a:lnTo>
                <a:lnTo>
                  <a:pt x="5824728" y="0"/>
                </a:lnTo>
                <a:lnTo>
                  <a:pt x="5857994" y="6691"/>
                </a:lnTo>
                <a:lnTo>
                  <a:pt x="5885116" y="24955"/>
                </a:lnTo>
                <a:lnTo>
                  <a:pt x="5903380" y="52077"/>
                </a:lnTo>
                <a:lnTo>
                  <a:pt x="5910071" y="85344"/>
                </a:lnTo>
                <a:lnTo>
                  <a:pt x="5910071" y="771144"/>
                </a:lnTo>
                <a:lnTo>
                  <a:pt x="5903380" y="804410"/>
                </a:lnTo>
                <a:lnTo>
                  <a:pt x="5885116" y="831532"/>
                </a:lnTo>
                <a:lnTo>
                  <a:pt x="5857994" y="849796"/>
                </a:lnTo>
                <a:lnTo>
                  <a:pt x="5824728" y="856488"/>
                </a:lnTo>
                <a:close/>
              </a:path>
            </a:pathLst>
          </a:custGeom>
          <a:solidFill>
            <a:srgbClr val="CFD8E8">
              <a:alpha val="89843"/>
            </a:srgbClr>
          </a:solidFill>
        </p:spPr>
        <p:txBody>
          <a:bodyPr wrap="square" lIns="0" tIns="0" rIns="0" bIns="0" rtlCol="0"/>
          <a:lstStyle/>
          <a:p>
            <a:endParaRPr/>
          </a:p>
        </p:txBody>
      </p:sp>
      <p:sp>
        <p:nvSpPr>
          <p:cNvPr id="18" name="object 18"/>
          <p:cNvSpPr/>
          <p:nvPr/>
        </p:nvSpPr>
        <p:spPr>
          <a:xfrm>
            <a:off x="2819400" y="5516879"/>
            <a:ext cx="5935980" cy="882650"/>
          </a:xfrm>
          <a:custGeom>
            <a:avLst/>
            <a:gdLst/>
            <a:ahLst/>
            <a:cxnLst/>
            <a:rect l="l" t="t" r="r" b="b"/>
            <a:pathLst>
              <a:path w="5935980" h="882650">
                <a:moveTo>
                  <a:pt x="5847588" y="882396"/>
                </a:moveTo>
                <a:lnTo>
                  <a:pt x="88392" y="882396"/>
                </a:lnTo>
                <a:lnTo>
                  <a:pt x="70104" y="879348"/>
                </a:lnTo>
                <a:lnTo>
                  <a:pt x="60960" y="874776"/>
                </a:lnTo>
                <a:lnTo>
                  <a:pt x="51816" y="871728"/>
                </a:lnTo>
                <a:lnTo>
                  <a:pt x="16764" y="839724"/>
                </a:lnTo>
                <a:lnTo>
                  <a:pt x="1524" y="804672"/>
                </a:lnTo>
                <a:lnTo>
                  <a:pt x="0" y="795528"/>
                </a:lnTo>
                <a:lnTo>
                  <a:pt x="0" y="89916"/>
                </a:lnTo>
                <a:lnTo>
                  <a:pt x="12192" y="51816"/>
                </a:lnTo>
                <a:lnTo>
                  <a:pt x="42672" y="18288"/>
                </a:lnTo>
                <a:lnTo>
                  <a:pt x="50292" y="12192"/>
                </a:lnTo>
                <a:lnTo>
                  <a:pt x="59436" y="9144"/>
                </a:lnTo>
                <a:lnTo>
                  <a:pt x="68580" y="4572"/>
                </a:lnTo>
                <a:lnTo>
                  <a:pt x="77724" y="3048"/>
                </a:lnTo>
                <a:lnTo>
                  <a:pt x="88392" y="1524"/>
                </a:lnTo>
                <a:lnTo>
                  <a:pt x="97536" y="0"/>
                </a:lnTo>
                <a:lnTo>
                  <a:pt x="5836920" y="0"/>
                </a:lnTo>
                <a:lnTo>
                  <a:pt x="5846064" y="1524"/>
                </a:lnTo>
                <a:lnTo>
                  <a:pt x="5856732" y="1524"/>
                </a:lnTo>
                <a:lnTo>
                  <a:pt x="5875020" y="7620"/>
                </a:lnTo>
                <a:lnTo>
                  <a:pt x="5882639" y="12192"/>
                </a:lnTo>
                <a:lnTo>
                  <a:pt x="5891784" y="16764"/>
                </a:lnTo>
                <a:lnTo>
                  <a:pt x="5899404" y="22860"/>
                </a:lnTo>
                <a:lnTo>
                  <a:pt x="5902452" y="25908"/>
                </a:lnTo>
                <a:lnTo>
                  <a:pt x="91440" y="25908"/>
                </a:lnTo>
                <a:lnTo>
                  <a:pt x="83820" y="27432"/>
                </a:lnTo>
                <a:lnTo>
                  <a:pt x="42672" y="51816"/>
                </a:lnTo>
                <a:lnTo>
                  <a:pt x="25908" y="91440"/>
                </a:lnTo>
                <a:lnTo>
                  <a:pt x="25908" y="790956"/>
                </a:lnTo>
                <a:lnTo>
                  <a:pt x="28956" y="806196"/>
                </a:lnTo>
                <a:lnTo>
                  <a:pt x="30480" y="812291"/>
                </a:lnTo>
                <a:lnTo>
                  <a:pt x="33528" y="818387"/>
                </a:lnTo>
                <a:lnTo>
                  <a:pt x="38100" y="824484"/>
                </a:lnTo>
                <a:lnTo>
                  <a:pt x="41148" y="830580"/>
                </a:lnTo>
                <a:lnTo>
                  <a:pt x="51816" y="841248"/>
                </a:lnTo>
                <a:lnTo>
                  <a:pt x="56388" y="844296"/>
                </a:lnTo>
                <a:lnTo>
                  <a:pt x="62484" y="848868"/>
                </a:lnTo>
                <a:lnTo>
                  <a:pt x="70104" y="851916"/>
                </a:lnTo>
                <a:lnTo>
                  <a:pt x="76200" y="854964"/>
                </a:lnTo>
                <a:lnTo>
                  <a:pt x="82296" y="856487"/>
                </a:lnTo>
                <a:lnTo>
                  <a:pt x="89916" y="856487"/>
                </a:lnTo>
                <a:lnTo>
                  <a:pt x="99060" y="858012"/>
                </a:lnTo>
                <a:lnTo>
                  <a:pt x="5901308" y="858012"/>
                </a:lnTo>
                <a:lnTo>
                  <a:pt x="5899404" y="859535"/>
                </a:lnTo>
                <a:lnTo>
                  <a:pt x="5893307" y="865632"/>
                </a:lnTo>
                <a:lnTo>
                  <a:pt x="5884164" y="870204"/>
                </a:lnTo>
                <a:lnTo>
                  <a:pt x="5876544" y="874776"/>
                </a:lnTo>
                <a:lnTo>
                  <a:pt x="5867400" y="877824"/>
                </a:lnTo>
                <a:lnTo>
                  <a:pt x="5856732" y="880872"/>
                </a:lnTo>
                <a:lnTo>
                  <a:pt x="5847588" y="882396"/>
                </a:lnTo>
                <a:close/>
              </a:path>
              <a:path w="5935980" h="882650">
                <a:moveTo>
                  <a:pt x="5901308" y="858012"/>
                </a:moveTo>
                <a:lnTo>
                  <a:pt x="5844539" y="858012"/>
                </a:lnTo>
                <a:lnTo>
                  <a:pt x="5850636" y="856487"/>
                </a:lnTo>
                <a:lnTo>
                  <a:pt x="5858255" y="854964"/>
                </a:lnTo>
                <a:lnTo>
                  <a:pt x="5864352" y="851916"/>
                </a:lnTo>
                <a:lnTo>
                  <a:pt x="5897880" y="826008"/>
                </a:lnTo>
                <a:lnTo>
                  <a:pt x="5910071" y="792480"/>
                </a:lnTo>
                <a:lnTo>
                  <a:pt x="5910071" y="91440"/>
                </a:lnTo>
                <a:lnTo>
                  <a:pt x="5908548" y="85344"/>
                </a:lnTo>
                <a:lnTo>
                  <a:pt x="5907023" y="77724"/>
                </a:lnTo>
                <a:lnTo>
                  <a:pt x="5903976" y="71628"/>
                </a:lnTo>
                <a:lnTo>
                  <a:pt x="5900928" y="64008"/>
                </a:lnTo>
                <a:lnTo>
                  <a:pt x="5897880" y="57912"/>
                </a:lnTo>
                <a:lnTo>
                  <a:pt x="5893307" y="53340"/>
                </a:lnTo>
                <a:lnTo>
                  <a:pt x="5888736" y="47244"/>
                </a:lnTo>
                <a:lnTo>
                  <a:pt x="5884164" y="42672"/>
                </a:lnTo>
                <a:lnTo>
                  <a:pt x="5878068" y="38100"/>
                </a:lnTo>
                <a:lnTo>
                  <a:pt x="5859780" y="28956"/>
                </a:lnTo>
                <a:lnTo>
                  <a:pt x="5844539" y="25908"/>
                </a:lnTo>
                <a:lnTo>
                  <a:pt x="5902452" y="25908"/>
                </a:lnTo>
                <a:lnTo>
                  <a:pt x="5905500" y="28956"/>
                </a:lnTo>
                <a:lnTo>
                  <a:pt x="5913120" y="35052"/>
                </a:lnTo>
                <a:lnTo>
                  <a:pt x="5917692" y="42672"/>
                </a:lnTo>
                <a:lnTo>
                  <a:pt x="5923788" y="51816"/>
                </a:lnTo>
                <a:lnTo>
                  <a:pt x="5926836" y="59436"/>
                </a:lnTo>
                <a:lnTo>
                  <a:pt x="5931407" y="68580"/>
                </a:lnTo>
                <a:lnTo>
                  <a:pt x="5932932" y="77724"/>
                </a:lnTo>
                <a:lnTo>
                  <a:pt x="5934455" y="88392"/>
                </a:lnTo>
                <a:lnTo>
                  <a:pt x="5935980" y="97536"/>
                </a:lnTo>
                <a:lnTo>
                  <a:pt x="5935980" y="784860"/>
                </a:lnTo>
                <a:lnTo>
                  <a:pt x="5932932" y="803148"/>
                </a:lnTo>
                <a:lnTo>
                  <a:pt x="5931407" y="813816"/>
                </a:lnTo>
                <a:lnTo>
                  <a:pt x="5928360" y="822960"/>
                </a:lnTo>
                <a:lnTo>
                  <a:pt x="5923788" y="830580"/>
                </a:lnTo>
                <a:lnTo>
                  <a:pt x="5919216" y="839724"/>
                </a:lnTo>
                <a:lnTo>
                  <a:pt x="5913120" y="847344"/>
                </a:lnTo>
                <a:lnTo>
                  <a:pt x="5907023" y="853439"/>
                </a:lnTo>
                <a:lnTo>
                  <a:pt x="5901308" y="858012"/>
                </a:lnTo>
                <a:close/>
              </a:path>
            </a:pathLst>
          </a:custGeom>
          <a:solidFill>
            <a:srgbClr val="4F80BC"/>
          </a:solidFill>
        </p:spPr>
        <p:txBody>
          <a:bodyPr wrap="square" lIns="0" tIns="0" rIns="0" bIns="0" rtlCol="0"/>
          <a:lstStyle/>
          <a:p>
            <a:endParaRPr/>
          </a:p>
        </p:txBody>
      </p:sp>
      <p:sp>
        <p:nvSpPr>
          <p:cNvPr id="19" name="object 19"/>
          <p:cNvSpPr txBox="1"/>
          <p:nvPr/>
        </p:nvSpPr>
        <p:spPr>
          <a:xfrm>
            <a:off x="2870705" y="5719099"/>
            <a:ext cx="5834380" cy="226985"/>
          </a:xfrm>
          <a:prstGeom prst="rect">
            <a:avLst/>
          </a:prstGeom>
        </p:spPr>
        <p:txBody>
          <a:bodyPr vert="horz" wrap="square" lIns="0" tIns="34290" rIns="0" bIns="0" rtlCol="0">
            <a:spAutoFit/>
          </a:bodyPr>
          <a:lstStyle/>
          <a:p>
            <a:pPr marL="730250" marR="5080" indent="-718185">
              <a:lnSpc>
                <a:spcPts val="1540"/>
              </a:lnSpc>
              <a:spcBef>
                <a:spcPts val="270"/>
              </a:spcBef>
            </a:pPr>
            <a:r>
              <a:rPr lang="en-US" sz="1400" b="1" spc="-5" dirty="0" smtClean="0">
                <a:solidFill>
                  <a:srgbClr val="1F497C"/>
                </a:solidFill>
                <a:cs typeface="Calibri"/>
              </a:rPr>
              <a:t>Project 4: Strengthening the mobility of Moroccan students and professors</a:t>
            </a:r>
            <a:endParaRPr lang="en-US" sz="1400" b="1" spc="-5" dirty="0">
              <a:solidFill>
                <a:srgbClr val="1F497C"/>
              </a:solidFill>
              <a:cs typeface="Calibri"/>
            </a:endParaRPr>
          </a:p>
        </p:txBody>
      </p:sp>
      <p:sp>
        <p:nvSpPr>
          <p:cNvPr id="20" name="object 20"/>
          <p:cNvSpPr txBox="1">
            <a:spLocks noGrp="1"/>
          </p:cNvSpPr>
          <p:nvPr>
            <p:ph type="title"/>
          </p:nvPr>
        </p:nvSpPr>
        <p:spPr>
          <a:xfrm>
            <a:off x="851358" y="581690"/>
            <a:ext cx="4342941" cy="321242"/>
          </a:xfrm>
          <a:prstGeom prst="rect">
            <a:avLst/>
          </a:prstGeom>
        </p:spPr>
        <p:txBody>
          <a:bodyPr vert="horz" wrap="square" lIns="0" tIns="13335" rIns="0" bIns="0" rtlCol="0">
            <a:spAutoFit/>
          </a:bodyPr>
          <a:lstStyle/>
          <a:p>
            <a:pPr marL="12700">
              <a:lnSpc>
                <a:spcPct val="100000"/>
              </a:lnSpc>
              <a:spcBef>
                <a:spcPts val="105"/>
              </a:spcBef>
            </a:pPr>
            <a:r>
              <a:rPr lang="fr-FR" dirty="0" smtClean="0">
                <a:solidFill>
                  <a:srgbClr val="003399"/>
                </a:solidFill>
              </a:rPr>
              <a:t>2. </a:t>
            </a:r>
            <a:r>
              <a:rPr lang="fr-FR" spc="-20" dirty="0" err="1" smtClean="0">
                <a:solidFill>
                  <a:srgbClr val="003399"/>
                </a:solidFill>
              </a:rPr>
              <a:t>Internationalization</a:t>
            </a:r>
            <a:r>
              <a:rPr lang="fr-FR" spc="-20" dirty="0" smtClean="0">
                <a:solidFill>
                  <a:srgbClr val="003399"/>
                </a:solidFill>
              </a:rPr>
              <a:t> </a:t>
            </a:r>
            <a:r>
              <a:rPr lang="fr-FR" spc="-10" dirty="0" smtClean="0">
                <a:solidFill>
                  <a:srgbClr val="003399"/>
                </a:solidFill>
              </a:rPr>
              <a:t>of </a:t>
            </a:r>
            <a:r>
              <a:rPr lang="fr-FR" spc="-20" dirty="0" smtClean="0">
                <a:solidFill>
                  <a:srgbClr val="003399"/>
                </a:solidFill>
              </a:rPr>
              <a:t>H.E : </a:t>
            </a:r>
            <a:r>
              <a:rPr lang="fr-FR" spc="-20" dirty="0" err="1" smtClean="0">
                <a:solidFill>
                  <a:srgbClr val="003399"/>
                </a:solidFill>
              </a:rPr>
              <a:t>Strategies</a:t>
            </a:r>
            <a:endParaRPr spc="-15" dirty="0">
              <a:solidFill>
                <a:srgbClr val="003399"/>
              </a:solidFill>
            </a:endParaRPr>
          </a:p>
        </p:txBody>
      </p:sp>
      <p:sp>
        <p:nvSpPr>
          <p:cNvPr id="22" name="object 22"/>
          <p:cNvSpPr/>
          <p:nvPr/>
        </p:nvSpPr>
        <p:spPr>
          <a:xfrm>
            <a:off x="990600" y="1278636"/>
            <a:ext cx="8747760" cy="0"/>
          </a:xfrm>
          <a:custGeom>
            <a:avLst/>
            <a:gdLst/>
            <a:ahLst/>
            <a:cxnLst/>
            <a:rect l="l" t="t" r="r" b="b"/>
            <a:pathLst>
              <a:path w="8747760">
                <a:moveTo>
                  <a:pt x="0" y="0"/>
                </a:moveTo>
                <a:lnTo>
                  <a:pt x="8747760" y="0"/>
                </a:lnTo>
              </a:path>
            </a:pathLst>
          </a:custGeom>
          <a:ln w="39624">
            <a:solidFill>
              <a:srgbClr val="4F80BC"/>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1102" y="3876481"/>
            <a:ext cx="577850" cy="223520"/>
          </a:xfrm>
          <a:prstGeom prst="rect">
            <a:avLst/>
          </a:prstGeom>
        </p:spPr>
        <p:txBody>
          <a:bodyPr vert="horz" wrap="square" lIns="0" tIns="12065" rIns="0" bIns="0" rtlCol="0">
            <a:spAutoFit/>
          </a:bodyPr>
          <a:lstStyle/>
          <a:p>
            <a:pPr marL="12700">
              <a:lnSpc>
                <a:spcPct val="100000"/>
              </a:lnSpc>
              <a:spcBef>
                <a:spcPts val="95"/>
              </a:spcBef>
            </a:pPr>
            <a:r>
              <a:rPr sz="1300" b="1" spc="-10" dirty="0">
                <a:latin typeface="Calibri"/>
                <a:cs typeface="Calibri"/>
              </a:rPr>
              <a:t>Actions:</a:t>
            </a:r>
            <a:endParaRPr sz="1300">
              <a:latin typeface="Calibri"/>
              <a:cs typeface="Calibri"/>
            </a:endParaRPr>
          </a:p>
        </p:txBody>
      </p:sp>
      <p:sp>
        <p:nvSpPr>
          <p:cNvPr id="3" name="object 3"/>
          <p:cNvSpPr txBox="1"/>
          <p:nvPr/>
        </p:nvSpPr>
        <p:spPr>
          <a:xfrm>
            <a:off x="1233946" y="4150853"/>
            <a:ext cx="3887470" cy="2276905"/>
          </a:xfrm>
          <a:prstGeom prst="rect">
            <a:avLst/>
          </a:prstGeom>
        </p:spPr>
        <p:txBody>
          <a:bodyPr vert="horz" wrap="square" lIns="0" tIns="12065" rIns="0" bIns="0" rtlCol="0">
            <a:spAutoFit/>
          </a:bodyPr>
          <a:lstStyle/>
          <a:p>
            <a:pPr marL="274320" marR="5080" indent="-262255">
              <a:lnSpc>
                <a:spcPct val="100000"/>
              </a:lnSpc>
              <a:spcBef>
                <a:spcPts val="95"/>
              </a:spcBef>
              <a:buClr>
                <a:srgbClr val="548ED4"/>
              </a:buClr>
              <a:buFont typeface="Wingdings"/>
              <a:buChar char=""/>
              <a:tabLst>
                <a:tab pos="274955" algn="l"/>
              </a:tabLst>
            </a:pPr>
            <a:r>
              <a:rPr lang="en-US" sz="1300" spc="-10" dirty="0" smtClean="0">
                <a:solidFill>
                  <a:srgbClr val="1F497C"/>
                </a:solidFill>
                <a:cs typeface="Calibri"/>
              </a:rPr>
              <a:t>Pursue institution building projects  opened to the international</a:t>
            </a:r>
          </a:p>
          <a:p>
            <a:pPr marL="274320" marR="5080" indent="-262255">
              <a:lnSpc>
                <a:spcPct val="100000"/>
              </a:lnSpc>
              <a:spcBef>
                <a:spcPts val="95"/>
              </a:spcBef>
              <a:buClr>
                <a:srgbClr val="548ED4"/>
              </a:buClr>
              <a:buFont typeface="Wingdings"/>
              <a:buChar char=""/>
              <a:tabLst>
                <a:tab pos="274955" algn="l"/>
              </a:tabLst>
            </a:pPr>
            <a:r>
              <a:rPr lang="en-US" sz="1300" spc="-5" dirty="0" smtClean="0">
                <a:solidFill>
                  <a:srgbClr val="1F497C"/>
                </a:solidFill>
                <a:cs typeface="Calibri"/>
              </a:rPr>
              <a:t>Develop new </a:t>
            </a:r>
            <a:r>
              <a:rPr lang="en-US" sz="1300" b="1" spc="-5" dirty="0" smtClean="0">
                <a:solidFill>
                  <a:srgbClr val="1F497C"/>
                </a:solidFill>
                <a:cs typeface="Calibri"/>
              </a:rPr>
              <a:t>cooperation projects with foreign partners</a:t>
            </a:r>
            <a:r>
              <a:rPr lang="en-US" sz="1300" spc="-5" dirty="0" smtClean="0">
                <a:solidFill>
                  <a:srgbClr val="1F497C"/>
                </a:solidFill>
                <a:cs typeface="Calibri"/>
              </a:rPr>
              <a:t>  taking into account the national priorities of each of one, in the field of higher education and scientific research;</a:t>
            </a:r>
          </a:p>
          <a:p>
            <a:pPr marL="274320" marR="5080" indent="-262255">
              <a:lnSpc>
                <a:spcPct val="100000"/>
              </a:lnSpc>
              <a:spcBef>
                <a:spcPts val="95"/>
              </a:spcBef>
              <a:buClr>
                <a:srgbClr val="548ED4"/>
              </a:buClr>
              <a:buFont typeface="Wingdings"/>
              <a:buChar char=""/>
              <a:tabLst>
                <a:tab pos="274955" algn="l"/>
              </a:tabLst>
            </a:pPr>
            <a:r>
              <a:rPr lang="en-US" sz="1300" b="1" spc="-5" dirty="0" smtClean="0">
                <a:solidFill>
                  <a:srgbClr val="1F497C"/>
                </a:solidFill>
                <a:cs typeface="Calibri"/>
              </a:rPr>
              <a:t>Set up a strategy to communicate </a:t>
            </a:r>
            <a:r>
              <a:rPr lang="en-US" sz="1300" spc="-5" dirty="0" smtClean="0">
                <a:solidFill>
                  <a:srgbClr val="1F497C"/>
                </a:solidFill>
                <a:cs typeface="Calibri"/>
              </a:rPr>
              <a:t>these institutions internationally.</a:t>
            </a:r>
          </a:p>
          <a:p>
            <a:pPr marL="274320" marR="5080" indent="-262255">
              <a:lnSpc>
                <a:spcPct val="100000"/>
              </a:lnSpc>
              <a:spcBef>
                <a:spcPts val="95"/>
              </a:spcBef>
              <a:buClr>
                <a:srgbClr val="548ED4"/>
              </a:buClr>
              <a:buFont typeface="Wingdings"/>
              <a:buChar char=""/>
              <a:tabLst>
                <a:tab pos="274955" algn="l"/>
              </a:tabLst>
            </a:pPr>
            <a:endParaRPr lang="en-US" sz="1300" spc="-5" dirty="0" smtClean="0">
              <a:solidFill>
                <a:srgbClr val="1F497C"/>
              </a:solidFill>
              <a:cs typeface="Calibri"/>
            </a:endParaRPr>
          </a:p>
          <a:p>
            <a:pPr marL="274320" marR="5080" indent="-262255">
              <a:lnSpc>
                <a:spcPct val="100000"/>
              </a:lnSpc>
              <a:spcBef>
                <a:spcPts val="95"/>
              </a:spcBef>
              <a:buClr>
                <a:srgbClr val="548ED4"/>
              </a:buClr>
              <a:buFont typeface="Wingdings"/>
              <a:buChar char=""/>
              <a:tabLst>
                <a:tab pos="274955" algn="l"/>
              </a:tabLst>
            </a:pPr>
            <a:endParaRPr lang="fr-FR" sz="1300" spc="-5" dirty="0" smtClean="0">
              <a:solidFill>
                <a:srgbClr val="1F497C"/>
              </a:solidFill>
              <a:latin typeface="Calibri"/>
              <a:cs typeface="Calibri"/>
            </a:endParaRPr>
          </a:p>
          <a:p>
            <a:pPr marL="274320" marR="5080" indent="-262255">
              <a:lnSpc>
                <a:spcPct val="100000"/>
              </a:lnSpc>
              <a:spcBef>
                <a:spcPts val="95"/>
              </a:spcBef>
              <a:buClr>
                <a:srgbClr val="548ED4"/>
              </a:buClr>
              <a:buFont typeface="Wingdings"/>
              <a:buChar char=""/>
              <a:tabLst>
                <a:tab pos="274955" algn="l"/>
              </a:tabLst>
            </a:pPr>
            <a:endParaRPr sz="1300">
              <a:latin typeface="Calibri"/>
              <a:cs typeface="Calibri"/>
            </a:endParaRPr>
          </a:p>
        </p:txBody>
      </p:sp>
      <p:sp>
        <p:nvSpPr>
          <p:cNvPr id="5" name="object 5"/>
          <p:cNvSpPr/>
          <p:nvPr/>
        </p:nvSpPr>
        <p:spPr>
          <a:xfrm>
            <a:off x="2917808" y="1638285"/>
            <a:ext cx="4320540" cy="1015365"/>
          </a:xfrm>
          <a:custGeom>
            <a:avLst/>
            <a:gdLst/>
            <a:ahLst/>
            <a:cxnLst/>
            <a:rect l="l" t="t" r="r" b="b"/>
            <a:pathLst>
              <a:path w="4320540" h="1015364">
                <a:moveTo>
                  <a:pt x="0" y="0"/>
                </a:moveTo>
                <a:lnTo>
                  <a:pt x="4320540" y="0"/>
                </a:lnTo>
                <a:lnTo>
                  <a:pt x="4320540" y="1014984"/>
                </a:lnTo>
                <a:lnTo>
                  <a:pt x="0" y="1014984"/>
                </a:lnTo>
                <a:lnTo>
                  <a:pt x="0" y="0"/>
                </a:lnTo>
                <a:close/>
              </a:path>
            </a:pathLst>
          </a:custGeom>
          <a:solidFill>
            <a:srgbClr val="003399">
              <a:alpha val="51951"/>
            </a:srgbClr>
          </a:solidFill>
        </p:spPr>
        <p:txBody>
          <a:bodyPr wrap="square" lIns="0" tIns="0" rIns="0" bIns="0" rtlCol="0"/>
          <a:lstStyle/>
          <a:p>
            <a:endParaRPr/>
          </a:p>
        </p:txBody>
      </p:sp>
      <p:sp>
        <p:nvSpPr>
          <p:cNvPr id="6" name="object 6"/>
          <p:cNvSpPr/>
          <p:nvPr/>
        </p:nvSpPr>
        <p:spPr>
          <a:xfrm>
            <a:off x="2846370" y="1638285"/>
            <a:ext cx="4330065" cy="1024255"/>
          </a:xfrm>
          <a:custGeom>
            <a:avLst/>
            <a:gdLst/>
            <a:ahLst/>
            <a:cxnLst/>
            <a:rect l="l" t="t" r="r" b="b"/>
            <a:pathLst>
              <a:path w="4330065" h="1024255">
                <a:moveTo>
                  <a:pt x="4328160" y="1024128"/>
                </a:moveTo>
                <a:lnTo>
                  <a:pt x="3048" y="1024128"/>
                </a:lnTo>
                <a:lnTo>
                  <a:pt x="0" y="1022604"/>
                </a:lnTo>
                <a:lnTo>
                  <a:pt x="0" y="1524"/>
                </a:lnTo>
                <a:lnTo>
                  <a:pt x="3048" y="0"/>
                </a:lnTo>
                <a:lnTo>
                  <a:pt x="4328160" y="0"/>
                </a:lnTo>
                <a:lnTo>
                  <a:pt x="4329684" y="1524"/>
                </a:lnTo>
                <a:lnTo>
                  <a:pt x="4329684" y="4572"/>
                </a:lnTo>
                <a:lnTo>
                  <a:pt x="9144" y="4572"/>
                </a:lnTo>
                <a:lnTo>
                  <a:pt x="4572" y="9144"/>
                </a:lnTo>
                <a:lnTo>
                  <a:pt x="9144" y="9144"/>
                </a:lnTo>
                <a:lnTo>
                  <a:pt x="9144" y="1014984"/>
                </a:lnTo>
                <a:lnTo>
                  <a:pt x="4572" y="1014984"/>
                </a:lnTo>
                <a:lnTo>
                  <a:pt x="9144" y="1019556"/>
                </a:lnTo>
                <a:lnTo>
                  <a:pt x="4329684" y="1019556"/>
                </a:lnTo>
                <a:lnTo>
                  <a:pt x="4329684" y="1022604"/>
                </a:lnTo>
                <a:lnTo>
                  <a:pt x="4328160" y="1024128"/>
                </a:lnTo>
                <a:close/>
              </a:path>
              <a:path w="4330065" h="1024255">
                <a:moveTo>
                  <a:pt x="9144" y="9144"/>
                </a:moveTo>
                <a:lnTo>
                  <a:pt x="4572" y="9144"/>
                </a:lnTo>
                <a:lnTo>
                  <a:pt x="9144" y="4572"/>
                </a:lnTo>
                <a:lnTo>
                  <a:pt x="9144" y="9144"/>
                </a:lnTo>
                <a:close/>
              </a:path>
              <a:path w="4330065" h="1024255">
                <a:moveTo>
                  <a:pt x="4320540" y="9144"/>
                </a:moveTo>
                <a:lnTo>
                  <a:pt x="9144" y="9144"/>
                </a:lnTo>
                <a:lnTo>
                  <a:pt x="9144" y="4572"/>
                </a:lnTo>
                <a:lnTo>
                  <a:pt x="4320540" y="4572"/>
                </a:lnTo>
                <a:lnTo>
                  <a:pt x="4320540" y="9144"/>
                </a:lnTo>
                <a:close/>
              </a:path>
              <a:path w="4330065" h="1024255">
                <a:moveTo>
                  <a:pt x="4320540" y="1019556"/>
                </a:moveTo>
                <a:lnTo>
                  <a:pt x="4320540" y="4572"/>
                </a:lnTo>
                <a:lnTo>
                  <a:pt x="4325112" y="9144"/>
                </a:lnTo>
                <a:lnTo>
                  <a:pt x="4329684" y="9144"/>
                </a:lnTo>
                <a:lnTo>
                  <a:pt x="4329684" y="1014984"/>
                </a:lnTo>
                <a:lnTo>
                  <a:pt x="4325112" y="1014984"/>
                </a:lnTo>
                <a:lnTo>
                  <a:pt x="4320540" y="1019556"/>
                </a:lnTo>
                <a:close/>
              </a:path>
              <a:path w="4330065" h="1024255">
                <a:moveTo>
                  <a:pt x="4329684" y="9144"/>
                </a:moveTo>
                <a:lnTo>
                  <a:pt x="4325112" y="9144"/>
                </a:lnTo>
                <a:lnTo>
                  <a:pt x="4320540" y="4572"/>
                </a:lnTo>
                <a:lnTo>
                  <a:pt x="4329684" y="4572"/>
                </a:lnTo>
                <a:lnTo>
                  <a:pt x="4329684" y="9144"/>
                </a:lnTo>
                <a:close/>
              </a:path>
              <a:path w="4330065" h="1024255">
                <a:moveTo>
                  <a:pt x="9144" y="1019556"/>
                </a:moveTo>
                <a:lnTo>
                  <a:pt x="4572" y="1014984"/>
                </a:lnTo>
                <a:lnTo>
                  <a:pt x="9144" y="1014984"/>
                </a:lnTo>
                <a:lnTo>
                  <a:pt x="9144" y="1019556"/>
                </a:lnTo>
                <a:close/>
              </a:path>
              <a:path w="4330065" h="1024255">
                <a:moveTo>
                  <a:pt x="4320540" y="1019556"/>
                </a:moveTo>
                <a:lnTo>
                  <a:pt x="9144" y="1019556"/>
                </a:lnTo>
                <a:lnTo>
                  <a:pt x="9144" y="1014984"/>
                </a:lnTo>
                <a:lnTo>
                  <a:pt x="4320540" y="1014984"/>
                </a:lnTo>
                <a:lnTo>
                  <a:pt x="4320540" y="1019556"/>
                </a:lnTo>
                <a:close/>
              </a:path>
              <a:path w="4330065" h="1024255">
                <a:moveTo>
                  <a:pt x="4329684" y="1019556"/>
                </a:moveTo>
                <a:lnTo>
                  <a:pt x="4320540" y="1019556"/>
                </a:lnTo>
                <a:lnTo>
                  <a:pt x="4325112" y="1014984"/>
                </a:lnTo>
                <a:lnTo>
                  <a:pt x="4329684" y="1014984"/>
                </a:lnTo>
                <a:lnTo>
                  <a:pt x="4329684" y="1019556"/>
                </a:lnTo>
                <a:close/>
              </a:path>
            </a:pathLst>
          </a:custGeom>
          <a:solidFill>
            <a:srgbClr val="003399"/>
          </a:solidFill>
        </p:spPr>
        <p:txBody>
          <a:bodyPr wrap="square" lIns="0" tIns="0" rIns="0" bIns="0" rtlCol="0"/>
          <a:lstStyle/>
          <a:p>
            <a:endParaRPr/>
          </a:p>
        </p:txBody>
      </p:sp>
      <p:sp>
        <p:nvSpPr>
          <p:cNvPr id="8" name="object 8"/>
          <p:cNvSpPr/>
          <p:nvPr/>
        </p:nvSpPr>
        <p:spPr>
          <a:xfrm>
            <a:off x="5492496" y="3848100"/>
            <a:ext cx="4330065" cy="3009900"/>
          </a:xfrm>
          <a:custGeom>
            <a:avLst/>
            <a:gdLst/>
            <a:ahLst/>
            <a:cxnLst/>
            <a:rect l="l" t="t" r="r" b="b"/>
            <a:pathLst>
              <a:path w="4330065" h="3009900">
                <a:moveTo>
                  <a:pt x="4328160" y="3009899"/>
                </a:moveTo>
                <a:lnTo>
                  <a:pt x="3048" y="3009899"/>
                </a:lnTo>
                <a:lnTo>
                  <a:pt x="0" y="3006852"/>
                </a:lnTo>
                <a:lnTo>
                  <a:pt x="0" y="1524"/>
                </a:lnTo>
                <a:lnTo>
                  <a:pt x="3048" y="0"/>
                </a:lnTo>
                <a:lnTo>
                  <a:pt x="4328160" y="0"/>
                </a:lnTo>
                <a:lnTo>
                  <a:pt x="4329684" y="1524"/>
                </a:lnTo>
                <a:lnTo>
                  <a:pt x="4329684" y="4572"/>
                </a:lnTo>
                <a:lnTo>
                  <a:pt x="10668" y="4572"/>
                </a:lnTo>
                <a:lnTo>
                  <a:pt x="4572" y="9144"/>
                </a:lnTo>
                <a:lnTo>
                  <a:pt x="10668" y="9144"/>
                </a:lnTo>
                <a:lnTo>
                  <a:pt x="10668" y="3000756"/>
                </a:lnTo>
                <a:lnTo>
                  <a:pt x="4572" y="3000756"/>
                </a:lnTo>
                <a:lnTo>
                  <a:pt x="10668" y="3005328"/>
                </a:lnTo>
                <a:lnTo>
                  <a:pt x="4329684" y="3005328"/>
                </a:lnTo>
                <a:lnTo>
                  <a:pt x="4329684" y="3006852"/>
                </a:lnTo>
                <a:lnTo>
                  <a:pt x="4328160" y="3009899"/>
                </a:lnTo>
                <a:close/>
              </a:path>
              <a:path w="4330065" h="3009900">
                <a:moveTo>
                  <a:pt x="10668" y="9144"/>
                </a:moveTo>
                <a:lnTo>
                  <a:pt x="4572" y="9144"/>
                </a:lnTo>
                <a:lnTo>
                  <a:pt x="10668" y="4572"/>
                </a:lnTo>
                <a:lnTo>
                  <a:pt x="10668" y="9144"/>
                </a:lnTo>
                <a:close/>
              </a:path>
              <a:path w="4330065" h="3009900">
                <a:moveTo>
                  <a:pt x="4320540" y="9144"/>
                </a:moveTo>
                <a:lnTo>
                  <a:pt x="10668" y="9144"/>
                </a:lnTo>
                <a:lnTo>
                  <a:pt x="10668" y="4572"/>
                </a:lnTo>
                <a:lnTo>
                  <a:pt x="4320540" y="4572"/>
                </a:lnTo>
                <a:lnTo>
                  <a:pt x="4320540" y="9144"/>
                </a:lnTo>
                <a:close/>
              </a:path>
              <a:path w="4330065" h="3009900">
                <a:moveTo>
                  <a:pt x="4320540" y="3005328"/>
                </a:moveTo>
                <a:lnTo>
                  <a:pt x="4320540" y="4572"/>
                </a:lnTo>
                <a:lnTo>
                  <a:pt x="4325112" y="9144"/>
                </a:lnTo>
                <a:lnTo>
                  <a:pt x="4329684" y="9144"/>
                </a:lnTo>
                <a:lnTo>
                  <a:pt x="4329684" y="3000756"/>
                </a:lnTo>
                <a:lnTo>
                  <a:pt x="4325112" y="3000756"/>
                </a:lnTo>
                <a:lnTo>
                  <a:pt x="4320540" y="3005328"/>
                </a:lnTo>
                <a:close/>
              </a:path>
              <a:path w="4330065" h="3009900">
                <a:moveTo>
                  <a:pt x="4329684" y="9144"/>
                </a:moveTo>
                <a:lnTo>
                  <a:pt x="4325112" y="9144"/>
                </a:lnTo>
                <a:lnTo>
                  <a:pt x="4320540" y="4572"/>
                </a:lnTo>
                <a:lnTo>
                  <a:pt x="4329684" y="4572"/>
                </a:lnTo>
                <a:lnTo>
                  <a:pt x="4329684" y="9144"/>
                </a:lnTo>
                <a:close/>
              </a:path>
              <a:path w="4330065" h="3009900">
                <a:moveTo>
                  <a:pt x="10668" y="3005328"/>
                </a:moveTo>
                <a:lnTo>
                  <a:pt x="4572" y="3000756"/>
                </a:lnTo>
                <a:lnTo>
                  <a:pt x="10668" y="3000756"/>
                </a:lnTo>
                <a:lnTo>
                  <a:pt x="10668" y="3005328"/>
                </a:lnTo>
                <a:close/>
              </a:path>
              <a:path w="4330065" h="3009900">
                <a:moveTo>
                  <a:pt x="4320540" y="3005328"/>
                </a:moveTo>
                <a:lnTo>
                  <a:pt x="10668" y="3005328"/>
                </a:lnTo>
                <a:lnTo>
                  <a:pt x="10668" y="3000756"/>
                </a:lnTo>
                <a:lnTo>
                  <a:pt x="4320540" y="3000756"/>
                </a:lnTo>
                <a:lnTo>
                  <a:pt x="4320540" y="3005328"/>
                </a:lnTo>
                <a:close/>
              </a:path>
              <a:path w="4330065" h="3009900">
                <a:moveTo>
                  <a:pt x="4329684" y="3005328"/>
                </a:moveTo>
                <a:lnTo>
                  <a:pt x="4320540" y="3005328"/>
                </a:lnTo>
                <a:lnTo>
                  <a:pt x="4325112" y="3000756"/>
                </a:lnTo>
                <a:lnTo>
                  <a:pt x="4329684" y="3000756"/>
                </a:lnTo>
                <a:lnTo>
                  <a:pt x="4329684" y="3005328"/>
                </a:lnTo>
                <a:close/>
              </a:path>
            </a:pathLst>
          </a:custGeom>
          <a:solidFill>
            <a:srgbClr val="003399"/>
          </a:solidFill>
        </p:spPr>
        <p:txBody>
          <a:bodyPr wrap="square" lIns="0" tIns="0" rIns="0" bIns="0" rtlCol="0"/>
          <a:lstStyle/>
          <a:p>
            <a:endParaRPr/>
          </a:p>
        </p:txBody>
      </p:sp>
      <p:sp>
        <p:nvSpPr>
          <p:cNvPr id="9" name="object 9"/>
          <p:cNvSpPr txBox="1"/>
          <p:nvPr/>
        </p:nvSpPr>
        <p:spPr>
          <a:xfrm>
            <a:off x="5575743" y="3873508"/>
            <a:ext cx="577850" cy="223520"/>
          </a:xfrm>
          <a:prstGeom prst="rect">
            <a:avLst/>
          </a:prstGeom>
        </p:spPr>
        <p:txBody>
          <a:bodyPr vert="horz" wrap="square" lIns="0" tIns="12065" rIns="0" bIns="0" rtlCol="0">
            <a:spAutoFit/>
          </a:bodyPr>
          <a:lstStyle/>
          <a:p>
            <a:pPr marL="12700">
              <a:lnSpc>
                <a:spcPct val="100000"/>
              </a:lnSpc>
              <a:spcBef>
                <a:spcPts val="95"/>
              </a:spcBef>
            </a:pPr>
            <a:r>
              <a:rPr sz="1300" b="1" spc="-10" dirty="0">
                <a:latin typeface="Calibri"/>
                <a:cs typeface="Calibri"/>
              </a:rPr>
              <a:t>Actions:</a:t>
            </a:r>
            <a:endParaRPr sz="1300">
              <a:latin typeface="Calibri"/>
              <a:cs typeface="Calibri"/>
            </a:endParaRPr>
          </a:p>
        </p:txBody>
      </p:sp>
      <p:sp>
        <p:nvSpPr>
          <p:cNvPr id="10" name="object 10"/>
          <p:cNvSpPr txBox="1"/>
          <p:nvPr/>
        </p:nvSpPr>
        <p:spPr>
          <a:xfrm>
            <a:off x="5848587" y="4071017"/>
            <a:ext cx="3888740" cy="2521203"/>
          </a:xfrm>
          <a:prstGeom prst="rect">
            <a:avLst/>
          </a:prstGeom>
        </p:spPr>
        <p:txBody>
          <a:bodyPr vert="horz" wrap="square" lIns="0" tIns="88900" rIns="0" bIns="0" rtlCol="0">
            <a:spAutoFit/>
          </a:bodyPr>
          <a:lstStyle/>
          <a:p>
            <a:pPr marL="274320" indent="-262255" algn="just">
              <a:lnSpc>
                <a:spcPct val="100000"/>
              </a:lnSpc>
              <a:spcBef>
                <a:spcPts val="700"/>
              </a:spcBef>
              <a:buClr>
                <a:srgbClr val="548ED4"/>
              </a:buClr>
              <a:buFont typeface="Wingdings"/>
              <a:buChar char=""/>
              <a:tabLst>
                <a:tab pos="274955" algn="l"/>
              </a:tabLst>
            </a:pPr>
            <a:r>
              <a:rPr lang="en-US" sz="1300" spc="-10" dirty="0" smtClean="0">
                <a:solidFill>
                  <a:srgbClr val="1F497C"/>
                </a:solidFill>
                <a:cs typeface="Calibri"/>
              </a:rPr>
              <a:t>Evaluate the different cooperation programs;</a:t>
            </a:r>
          </a:p>
          <a:p>
            <a:pPr marL="274320" marR="5080" indent="-262255" algn="just">
              <a:lnSpc>
                <a:spcPct val="100000"/>
              </a:lnSpc>
              <a:spcBef>
                <a:spcPts val="600"/>
              </a:spcBef>
              <a:buClr>
                <a:srgbClr val="548ED4"/>
              </a:buClr>
              <a:buFont typeface="Wingdings"/>
              <a:buChar char=""/>
              <a:tabLst>
                <a:tab pos="274955" algn="l"/>
              </a:tabLst>
            </a:pPr>
            <a:r>
              <a:rPr lang="en-US" sz="1300" spc="-5" dirty="0" smtClean="0">
                <a:solidFill>
                  <a:srgbClr val="1F497C"/>
                </a:solidFill>
                <a:cs typeface="Calibri"/>
              </a:rPr>
              <a:t>Ensure the effective participation of Moroccan institutions in the various </a:t>
            </a:r>
            <a:r>
              <a:rPr lang="en-US" sz="1300" b="1" spc="-5" dirty="0" smtClean="0">
                <a:solidFill>
                  <a:srgbClr val="1F497C"/>
                </a:solidFill>
                <a:cs typeface="Calibri"/>
              </a:rPr>
              <a:t>cooperation programs </a:t>
            </a:r>
            <a:r>
              <a:rPr lang="en-US" sz="1300" spc="-5" dirty="0" smtClean="0">
                <a:solidFill>
                  <a:srgbClr val="1F497C"/>
                </a:solidFill>
                <a:cs typeface="Calibri"/>
              </a:rPr>
              <a:t>through : continuing training of specialized in developing and managing cooperation projects, reinforcement of focal points, etc.)</a:t>
            </a:r>
          </a:p>
          <a:p>
            <a:pPr marL="274320" marR="5080" indent="-262255" algn="just">
              <a:lnSpc>
                <a:spcPct val="100000"/>
              </a:lnSpc>
              <a:spcBef>
                <a:spcPts val="600"/>
              </a:spcBef>
              <a:buClr>
                <a:srgbClr val="548ED4"/>
              </a:buClr>
              <a:buFont typeface="Wingdings"/>
              <a:buChar char=""/>
              <a:tabLst>
                <a:tab pos="274955" algn="l"/>
              </a:tabLst>
            </a:pPr>
            <a:r>
              <a:rPr lang="en-US" sz="1300" spc="-5" dirty="0" smtClean="0">
                <a:solidFill>
                  <a:srgbClr val="1F497C"/>
                </a:solidFill>
                <a:cs typeface="Calibri"/>
              </a:rPr>
              <a:t>Set up mechanisms to ensure  the implementation of cooperation projects;</a:t>
            </a:r>
          </a:p>
          <a:p>
            <a:pPr marL="274320" marR="5715" indent="-262255" algn="just">
              <a:lnSpc>
                <a:spcPct val="100000"/>
              </a:lnSpc>
              <a:spcBef>
                <a:spcPts val="600"/>
              </a:spcBef>
              <a:buClr>
                <a:srgbClr val="548ED4"/>
              </a:buClr>
              <a:buFont typeface="Wingdings"/>
              <a:buChar char=""/>
              <a:tabLst>
                <a:tab pos="274955" algn="l"/>
              </a:tabLst>
            </a:pPr>
            <a:r>
              <a:rPr lang="en-US" sz="1300" spc="-5" dirty="0" smtClean="0">
                <a:solidFill>
                  <a:srgbClr val="1F497C"/>
                </a:solidFill>
                <a:cs typeface="Calibri"/>
              </a:rPr>
              <a:t>pursue and coordinate the participation of Moroccan institutions in the activities of international organizations.</a:t>
            </a:r>
            <a:endParaRPr sz="1300">
              <a:latin typeface="Calibri"/>
              <a:cs typeface="Calibri"/>
            </a:endParaRPr>
          </a:p>
        </p:txBody>
      </p:sp>
      <p:sp>
        <p:nvSpPr>
          <p:cNvPr id="14" name="object 14"/>
          <p:cNvSpPr/>
          <p:nvPr/>
        </p:nvSpPr>
        <p:spPr>
          <a:xfrm>
            <a:off x="880872" y="2700527"/>
            <a:ext cx="4320540" cy="1015365"/>
          </a:xfrm>
          <a:custGeom>
            <a:avLst/>
            <a:gdLst/>
            <a:ahLst/>
            <a:cxnLst/>
            <a:rect l="l" t="t" r="r" b="b"/>
            <a:pathLst>
              <a:path w="4320540" h="1015364">
                <a:moveTo>
                  <a:pt x="0" y="0"/>
                </a:moveTo>
                <a:lnTo>
                  <a:pt x="4320540" y="0"/>
                </a:lnTo>
                <a:lnTo>
                  <a:pt x="4320540" y="1014984"/>
                </a:lnTo>
                <a:lnTo>
                  <a:pt x="0" y="1014984"/>
                </a:lnTo>
                <a:lnTo>
                  <a:pt x="0" y="0"/>
                </a:lnTo>
                <a:close/>
              </a:path>
            </a:pathLst>
          </a:custGeom>
          <a:solidFill>
            <a:srgbClr val="D89593"/>
          </a:solidFill>
        </p:spPr>
        <p:txBody>
          <a:bodyPr wrap="square" lIns="0" tIns="0" rIns="0" bIns="0" rtlCol="0"/>
          <a:lstStyle/>
          <a:p>
            <a:endParaRPr/>
          </a:p>
        </p:txBody>
      </p:sp>
      <p:sp>
        <p:nvSpPr>
          <p:cNvPr id="15" name="object 15"/>
          <p:cNvSpPr/>
          <p:nvPr/>
        </p:nvSpPr>
        <p:spPr>
          <a:xfrm>
            <a:off x="876300" y="2695955"/>
            <a:ext cx="4330065" cy="1024255"/>
          </a:xfrm>
          <a:custGeom>
            <a:avLst/>
            <a:gdLst/>
            <a:ahLst/>
            <a:cxnLst/>
            <a:rect l="l" t="t" r="r" b="b"/>
            <a:pathLst>
              <a:path w="4330065" h="1024254">
                <a:moveTo>
                  <a:pt x="4326636" y="1024128"/>
                </a:moveTo>
                <a:lnTo>
                  <a:pt x="1524" y="1024128"/>
                </a:lnTo>
                <a:lnTo>
                  <a:pt x="0" y="1022604"/>
                </a:lnTo>
                <a:lnTo>
                  <a:pt x="0" y="1524"/>
                </a:lnTo>
                <a:lnTo>
                  <a:pt x="1524" y="0"/>
                </a:lnTo>
                <a:lnTo>
                  <a:pt x="4326636" y="0"/>
                </a:lnTo>
                <a:lnTo>
                  <a:pt x="4329684" y="1524"/>
                </a:lnTo>
                <a:lnTo>
                  <a:pt x="4329684" y="4572"/>
                </a:lnTo>
                <a:lnTo>
                  <a:pt x="9144" y="4572"/>
                </a:lnTo>
                <a:lnTo>
                  <a:pt x="4572" y="9144"/>
                </a:lnTo>
                <a:lnTo>
                  <a:pt x="9144" y="9144"/>
                </a:lnTo>
                <a:lnTo>
                  <a:pt x="9144" y="1014984"/>
                </a:lnTo>
                <a:lnTo>
                  <a:pt x="4572" y="1014984"/>
                </a:lnTo>
                <a:lnTo>
                  <a:pt x="9144" y="1019556"/>
                </a:lnTo>
                <a:lnTo>
                  <a:pt x="4329684" y="1019556"/>
                </a:lnTo>
                <a:lnTo>
                  <a:pt x="4329684" y="1022604"/>
                </a:lnTo>
                <a:lnTo>
                  <a:pt x="4326636" y="1024128"/>
                </a:lnTo>
                <a:close/>
              </a:path>
              <a:path w="4330065" h="1024254">
                <a:moveTo>
                  <a:pt x="9144" y="9144"/>
                </a:moveTo>
                <a:lnTo>
                  <a:pt x="4572" y="9144"/>
                </a:lnTo>
                <a:lnTo>
                  <a:pt x="9144" y="4572"/>
                </a:lnTo>
                <a:lnTo>
                  <a:pt x="9144" y="9144"/>
                </a:lnTo>
                <a:close/>
              </a:path>
              <a:path w="4330065" h="1024254">
                <a:moveTo>
                  <a:pt x="4320540" y="9144"/>
                </a:moveTo>
                <a:lnTo>
                  <a:pt x="9144" y="9144"/>
                </a:lnTo>
                <a:lnTo>
                  <a:pt x="9144" y="4572"/>
                </a:lnTo>
                <a:lnTo>
                  <a:pt x="4320540" y="4572"/>
                </a:lnTo>
                <a:lnTo>
                  <a:pt x="4320540" y="9144"/>
                </a:lnTo>
                <a:close/>
              </a:path>
              <a:path w="4330065" h="1024254">
                <a:moveTo>
                  <a:pt x="4320540" y="1019556"/>
                </a:moveTo>
                <a:lnTo>
                  <a:pt x="4320540" y="4572"/>
                </a:lnTo>
                <a:lnTo>
                  <a:pt x="4325112" y="9144"/>
                </a:lnTo>
                <a:lnTo>
                  <a:pt x="4329684" y="9144"/>
                </a:lnTo>
                <a:lnTo>
                  <a:pt x="4329684" y="1014984"/>
                </a:lnTo>
                <a:lnTo>
                  <a:pt x="4325112" y="1014984"/>
                </a:lnTo>
                <a:lnTo>
                  <a:pt x="4320540" y="1019556"/>
                </a:lnTo>
                <a:close/>
              </a:path>
              <a:path w="4330065" h="1024254">
                <a:moveTo>
                  <a:pt x="4329684" y="9144"/>
                </a:moveTo>
                <a:lnTo>
                  <a:pt x="4325112" y="9144"/>
                </a:lnTo>
                <a:lnTo>
                  <a:pt x="4320540" y="4572"/>
                </a:lnTo>
                <a:lnTo>
                  <a:pt x="4329684" y="4572"/>
                </a:lnTo>
                <a:lnTo>
                  <a:pt x="4329684" y="9144"/>
                </a:lnTo>
                <a:close/>
              </a:path>
              <a:path w="4330065" h="1024254">
                <a:moveTo>
                  <a:pt x="9144" y="1019556"/>
                </a:moveTo>
                <a:lnTo>
                  <a:pt x="4572" y="1014984"/>
                </a:lnTo>
                <a:lnTo>
                  <a:pt x="9144" y="1014984"/>
                </a:lnTo>
                <a:lnTo>
                  <a:pt x="9144" y="1019556"/>
                </a:lnTo>
                <a:close/>
              </a:path>
              <a:path w="4330065" h="1024254">
                <a:moveTo>
                  <a:pt x="4320540" y="1019556"/>
                </a:moveTo>
                <a:lnTo>
                  <a:pt x="9144" y="1019556"/>
                </a:lnTo>
                <a:lnTo>
                  <a:pt x="9144" y="1014984"/>
                </a:lnTo>
                <a:lnTo>
                  <a:pt x="4320540" y="1014984"/>
                </a:lnTo>
                <a:lnTo>
                  <a:pt x="4320540" y="1019556"/>
                </a:lnTo>
                <a:close/>
              </a:path>
              <a:path w="4330065" h="1024254">
                <a:moveTo>
                  <a:pt x="4329684" y="1019556"/>
                </a:moveTo>
                <a:lnTo>
                  <a:pt x="4320540" y="1019556"/>
                </a:lnTo>
                <a:lnTo>
                  <a:pt x="4325112" y="1014984"/>
                </a:lnTo>
                <a:lnTo>
                  <a:pt x="4329684" y="1014984"/>
                </a:lnTo>
                <a:lnTo>
                  <a:pt x="4329684" y="1019556"/>
                </a:lnTo>
                <a:close/>
              </a:path>
            </a:pathLst>
          </a:custGeom>
          <a:solidFill>
            <a:srgbClr val="003399"/>
          </a:solidFill>
        </p:spPr>
        <p:txBody>
          <a:bodyPr wrap="square" lIns="0" tIns="0" rIns="0" bIns="0" rtlCol="0"/>
          <a:lstStyle/>
          <a:p>
            <a:endParaRPr/>
          </a:p>
        </p:txBody>
      </p:sp>
      <p:sp>
        <p:nvSpPr>
          <p:cNvPr id="16" name="object 16"/>
          <p:cNvSpPr txBox="1"/>
          <p:nvPr/>
        </p:nvSpPr>
        <p:spPr>
          <a:xfrm>
            <a:off x="880872" y="2719870"/>
            <a:ext cx="4320540" cy="705321"/>
          </a:xfrm>
          <a:prstGeom prst="rect">
            <a:avLst/>
          </a:prstGeom>
        </p:spPr>
        <p:txBody>
          <a:bodyPr vert="horz" wrap="square" lIns="0" tIns="12700" rIns="0" bIns="0" rtlCol="0">
            <a:spAutoFit/>
          </a:bodyPr>
          <a:lstStyle/>
          <a:p>
            <a:pPr marL="1823720" algn="just">
              <a:lnSpc>
                <a:spcPct val="100000"/>
              </a:lnSpc>
              <a:spcBef>
                <a:spcPts val="100"/>
              </a:spcBef>
            </a:pPr>
            <a:r>
              <a:rPr lang="en-US" sz="1500" b="1" spc="-10" dirty="0" smtClean="0">
                <a:solidFill>
                  <a:srgbClr val="FFFFFF"/>
                </a:solidFill>
                <a:cs typeface="Calibri"/>
              </a:rPr>
              <a:t>Project 8:</a:t>
            </a:r>
          </a:p>
          <a:p>
            <a:pPr marL="90805" marR="84455" algn="just">
              <a:lnSpc>
                <a:spcPct val="100000"/>
              </a:lnSpc>
            </a:pPr>
            <a:r>
              <a:rPr lang="en-US" sz="1500" b="1" spc="-10" dirty="0" smtClean="0">
                <a:solidFill>
                  <a:srgbClr val="FFFFFF"/>
                </a:solidFill>
                <a:cs typeface="Calibri"/>
              </a:rPr>
              <a:t>Strengthening Morocco's position as a regional pole of higher education and scientific research</a:t>
            </a:r>
            <a:endParaRPr sz="1500">
              <a:latin typeface="Calibri"/>
              <a:cs typeface="Calibri"/>
            </a:endParaRPr>
          </a:p>
        </p:txBody>
      </p:sp>
      <p:sp>
        <p:nvSpPr>
          <p:cNvPr id="17" name="object 17"/>
          <p:cNvSpPr/>
          <p:nvPr/>
        </p:nvSpPr>
        <p:spPr>
          <a:xfrm>
            <a:off x="5498592" y="2709672"/>
            <a:ext cx="4320540" cy="1016635"/>
          </a:xfrm>
          <a:custGeom>
            <a:avLst/>
            <a:gdLst/>
            <a:ahLst/>
            <a:cxnLst/>
            <a:rect l="l" t="t" r="r" b="b"/>
            <a:pathLst>
              <a:path w="4320540" h="1016635">
                <a:moveTo>
                  <a:pt x="0" y="0"/>
                </a:moveTo>
                <a:lnTo>
                  <a:pt x="4320539" y="0"/>
                </a:lnTo>
                <a:lnTo>
                  <a:pt x="4320539" y="1016508"/>
                </a:lnTo>
                <a:lnTo>
                  <a:pt x="0" y="1016508"/>
                </a:lnTo>
                <a:lnTo>
                  <a:pt x="0" y="0"/>
                </a:lnTo>
                <a:close/>
              </a:path>
            </a:pathLst>
          </a:custGeom>
          <a:solidFill>
            <a:srgbClr val="D89593"/>
          </a:solidFill>
        </p:spPr>
        <p:txBody>
          <a:bodyPr wrap="square" lIns="0" tIns="0" rIns="0" bIns="0" rtlCol="0"/>
          <a:lstStyle/>
          <a:p>
            <a:endParaRPr/>
          </a:p>
        </p:txBody>
      </p:sp>
      <p:sp>
        <p:nvSpPr>
          <p:cNvPr id="18" name="object 18"/>
          <p:cNvSpPr/>
          <p:nvPr/>
        </p:nvSpPr>
        <p:spPr>
          <a:xfrm>
            <a:off x="5494020" y="2705100"/>
            <a:ext cx="4330065" cy="1026160"/>
          </a:xfrm>
          <a:custGeom>
            <a:avLst/>
            <a:gdLst/>
            <a:ahLst/>
            <a:cxnLst/>
            <a:rect l="l" t="t" r="r" b="b"/>
            <a:pathLst>
              <a:path w="4330065" h="1026160">
                <a:moveTo>
                  <a:pt x="4328160" y="1025652"/>
                </a:moveTo>
                <a:lnTo>
                  <a:pt x="3048" y="1025652"/>
                </a:lnTo>
                <a:lnTo>
                  <a:pt x="0" y="1022604"/>
                </a:lnTo>
                <a:lnTo>
                  <a:pt x="0" y="1524"/>
                </a:lnTo>
                <a:lnTo>
                  <a:pt x="3048" y="0"/>
                </a:lnTo>
                <a:lnTo>
                  <a:pt x="4328160" y="0"/>
                </a:lnTo>
                <a:lnTo>
                  <a:pt x="4329684" y="1524"/>
                </a:lnTo>
                <a:lnTo>
                  <a:pt x="4329684" y="4572"/>
                </a:lnTo>
                <a:lnTo>
                  <a:pt x="10668" y="4572"/>
                </a:lnTo>
                <a:lnTo>
                  <a:pt x="4572" y="9144"/>
                </a:lnTo>
                <a:lnTo>
                  <a:pt x="10668" y="9144"/>
                </a:lnTo>
                <a:lnTo>
                  <a:pt x="10668" y="1016508"/>
                </a:lnTo>
                <a:lnTo>
                  <a:pt x="4572" y="1016508"/>
                </a:lnTo>
                <a:lnTo>
                  <a:pt x="10668" y="1021080"/>
                </a:lnTo>
                <a:lnTo>
                  <a:pt x="4329684" y="1021080"/>
                </a:lnTo>
                <a:lnTo>
                  <a:pt x="4329684" y="1022604"/>
                </a:lnTo>
                <a:lnTo>
                  <a:pt x="4328160" y="1025652"/>
                </a:lnTo>
                <a:close/>
              </a:path>
              <a:path w="4330065" h="1026160">
                <a:moveTo>
                  <a:pt x="10668" y="9144"/>
                </a:moveTo>
                <a:lnTo>
                  <a:pt x="4572" y="9144"/>
                </a:lnTo>
                <a:lnTo>
                  <a:pt x="10668" y="4572"/>
                </a:lnTo>
                <a:lnTo>
                  <a:pt x="10668" y="9144"/>
                </a:lnTo>
                <a:close/>
              </a:path>
              <a:path w="4330065" h="1026160">
                <a:moveTo>
                  <a:pt x="4320540" y="9144"/>
                </a:moveTo>
                <a:lnTo>
                  <a:pt x="10668" y="9144"/>
                </a:lnTo>
                <a:lnTo>
                  <a:pt x="10668" y="4572"/>
                </a:lnTo>
                <a:lnTo>
                  <a:pt x="4320540" y="4572"/>
                </a:lnTo>
                <a:lnTo>
                  <a:pt x="4320540" y="9144"/>
                </a:lnTo>
                <a:close/>
              </a:path>
              <a:path w="4330065" h="1026160">
                <a:moveTo>
                  <a:pt x="4320540" y="1021080"/>
                </a:moveTo>
                <a:lnTo>
                  <a:pt x="4320540" y="4572"/>
                </a:lnTo>
                <a:lnTo>
                  <a:pt x="4325112" y="9144"/>
                </a:lnTo>
                <a:lnTo>
                  <a:pt x="4329684" y="9144"/>
                </a:lnTo>
                <a:lnTo>
                  <a:pt x="4329684" y="1016508"/>
                </a:lnTo>
                <a:lnTo>
                  <a:pt x="4325112" y="1016508"/>
                </a:lnTo>
                <a:lnTo>
                  <a:pt x="4320540" y="1021080"/>
                </a:lnTo>
                <a:close/>
              </a:path>
              <a:path w="4330065" h="1026160">
                <a:moveTo>
                  <a:pt x="4329684" y="9144"/>
                </a:moveTo>
                <a:lnTo>
                  <a:pt x="4325112" y="9144"/>
                </a:lnTo>
                <a:lnTo>
                  <a:pt x="4320540" y="4572"/>
                </a:lnTo>
                <a:lnTo>
                  <a:pt x="4329684" y="4572"/>
                </a:lnTo>
                <a:lnTo>
                  <a:pt x="4329684" y="9144"/>
                </a:lnTo>
                <a:close/>
              </a:path>
              <a:path w="4330065" h="1026160">
                <a:moveTo>
                  <a:pt x="10668" y="1021080"/>
                </a:moveTo>
                <a:lnTo>
                  <a:pt x="4572" y="1016508"/>
                </a:lnTo>
                <a:lnTo>
                  <a:pt x="10668" y="1016508"/>
                </a:lnTo>
                <a:lnTo>
                  <a:pt x="10668" y="1021080"/>
                </a:lnTo>
                <a:close/>
              </a:path>
              <a:path w="4330065" h="1026160">
                <a:moveTo>
                  <a:pt x="4320540" y="1021080"/>
                </a:moveTo>
                <a:lnTo>
                  <a:pt x="10668" y="1021080"/>
                </a:lnTo>
                <a:lnTo>
                  <a:pt x="10668" y="1016508"/>
                </a:lnTo>
                <a:lnTo>
                  <a:pt x="4320540" y="1016508"/>
                </a:lnTo>
                <a:lnTo>
                  <a:pt x="4320540" y="1021080"/>
                </a:lnTo>
                <a:close/>
              </a:path>
              <a:path w="4330065" h="1026160">
                <a:moveTo>
                  <a:pt x="4329684" y="1021080"/>
                </a:moveTo>
                <a:lnTo>
                  <a:pt x="4320540" y="1021080"/>
                </a:lnTo>
                <a:lnTo>
                  <a:pt x="4325112" y="1016508"/>
                </a:lnTo>
                <a:lnTo>
                  <a:pt x="4329684" y="1016508"/>
                </a:lnTo>
                <a:lnTo>
                  <a:pt x="4329684" y="1021080"/>
                </a:lnTo>
                <a:close/>
              </a:path>
            </a:pathLst>
          </a:custGeom>
          <a:solidFill>
            <a:srgbClr val="003399"/>
          </a:solidFill>
        </p:spPr>
        <p:txBody>
          <a:bodyPr wrap="square" lIns="0" tIns="0" rIns="0" bIns="0" rtlCol="0"/>
          <a:lstStyle/>
          <a:p>
            <a:endParaRPr/>
          </a:p>
        </p:txBody>
      </p:sp>
      <p:sp>
        <p:nvSpPr>
          <p:cNvPr id="19" name="object 19"/>
          <p:cNvSpPr txBox="1"/>
          <p:nvPr/>
        </p:nvSpPr>
        <p:spPr>
          <a:xfrm>
            <a:off x="5498592" y="2730474"/>
            <a:ext cx="4320540" cy="705321"/>
          </a:xfrm>
          <a:prstGeom prst="rect">
            <a:avLst/>
          </a:prstGeom>
        </p:spPr>
        <p:txBody>
          <a:bodyPr vert="horz" wrap="square" lIns="0" tIns="12700" rIns="0" bIns="0" rtlCol="0">
            <a:spAutoFit/>
          </a:bodyPr>
          <a:lstStyle/>
          <a:p>
            <a:pPr marL="1823720" algn="just">
              <a:lnSpc>
                <a:spcPct val="100000"/>
              </a:lnSpc>
              <a:spcBef>
                <a:spcPts val="100"/>
              </a:spcBef>
            </a:pPr>
            <a:r>
              <a:rPr sz="1500" b="1" spc="-10" dirty="0">
                <a:solidFill>
                  <a:srgbClr val="FFFFFF"/>
                </a:solidFill>
                <a:latin typeface="Calibri"/>
                <a:cs typeface="Calibri"/>
              </a:rPr>
              <a:t>Projet</a:t>
            </a:r>
            <a:r>
              <a:rPr sz="1500" b="1" spc="5" dirty="0">
                <a:solidFill>
                  <a:srgbClr val="FFFFFF"/>
                </a:solidFill>
                <a:latin typeface="Calibri"/>
                <a:cs typeface="Calibri"/>
              </a:rPr>
              <a:t> </a:t>
            </a:r>
            <a:r>
              <a:rPr sz="1500" b="1" dirty="0">
                <a:solidFill>
                  <a:srgbClr val="FFFFFF"/>
                </a:solidFill>
                <a:latin typeface="Calibri"/>
                <a:cs typeface="Calibri"/>
              </a:rPr>
              <a:t>9:</a:t>
            </a:r>
            <a:endParaRPr sz="1500">
              <a:latin typeface="Calibri"/>
              <a:cs typeface="Calibri"/>
            </a:endParaRPr>
          </a:p>
          <a:p>
            <a:pPr marL="91440" marR="81915" algn="just">
              <a:lnSpc>
                <a:spcPct val="100000"/>
              </a:lnSpc>
            </a:pPr>
            <a:r>
              <a:rPr lang="en-US" sz="1500" b="1" spc="-5" dirty="0" smtClean="0">
                <a:solidFill>
                  <a:srgbClr val="FFFFFF"/>
                </a:solidFill>
                <a:cs typeface="Calibri"/>
              </a:rPr>
              <a:t>Consolidation of international cooperation in the field of scientific research  and technology</a:t>
            </a:r>
            <a:endParaRPr sz="1500">
              <a:latin typeface="Calibri"/>
              <a:cs typeface="Calibri"/>
            </a:endParaRPr>
          </a:p>
        </p:txBody>
      </p:sp>
      <p:sp>
        <p:nvSpPr>
          <p:cNvPr id="20" name="object 20"/>
          <p:cNvSpPr txBox="1">
            <a:spLocks noGrp="1"/>
          </p:cNvSpPr>
          <p:nvPr>
            <p:ph type="title"/>
          </p:nvPr>
        </p:nvSpPr>
        <p:spPr>
          <a:xfrm>
            <a:off x="814824" y="410941"/>
            <a:ext cx="4303276" cy="321242"/>
          </a:xfrm>
          <a:prstGeom prst="rect">
            <a:avLst/>
          </a:prstGeom>
        </p:spPr>
        <p:txBody>
          <a:bodyPr vert="horz" wrap="square" lIns="0" tIns="13335" rIns="0" bIns="0" rtlCol="0">
            <a:spAutoFit/>
          </a:bodyPr>
          <a:lstStyle/>
          <a:p>
            <a:pPr marL="12700">
              <a:lnSpc>
                <a:spcPct val="100000"/>
              </a:lnSpc>
              <a:spcBef>
                <a:spcPts val="105"/>
              </a:spcBef>
            </a:pPr>
            <a:r>
              <a:rPr lang="fr-FR" dirty="0" smtClean="0">
                <a:solidFill>
                  <a:srgbClr val="003399"/>
                </a:solidFill>
              </a:rPr>
              <a:t>2. </a:t>
            </a:r>
            <a:r>
              <a:rPr lang="fr-FR" spc="-20" dirty="0" err="1" smtClean="0">
                <a:solidFill>
                  <a:srgbClr val="003399"/>
                </a:solidFill>
              </a:rPr>
              <a:t>Internationalization</a:t>
            </a:r>
            <a:r>
              <a:rPr lang="fr-FR" spc="-20" dirty="0" smtClean="0">
                <a:solidFill>
                  <a:srgbClr val="003399"/>
                </a:solidFill>
              </a:rPr>
              <a:t> </a:t>
            </a:r>
            <a:r>
              <a:rPr lang="fr-FR" spc="-10" dirty="0" smtClean="0">
                <a:solidFill>
                  <a:srgbClr val="003399"/>
                </a:solidFill>
              </a:rPr>
              <a:t>of </a:t>
            </a:r>
            <a:r>
              <a:rPr lang="fr-FR" spc="-20" dirty="0" smtClean="0">
                <a:solidFill>
                  <a:srgbClr val="003399"/>
                </a:solidFill>
              </a:rPr>
              <a:t>H.E : </a:t>
            </a:r>
            <a:r>
              <a:rPr lang="fr-FR" spc="-20" dirty="0" err="1" smtClean="0">
                <a:solidFill>
                  <a:srgbClr val="003399"/>
                </a:solidFill>
              </a:rPr>
              <a:t>Strategies</a:t>
            </a:r>
            <a:endParaRPr spc="-15" dirty="0">
              <a:solidFill>
                <a:srgbClr val="003399"/>
              </a:solidFill>
            </a:endParaRPr>
          </a:p>
        </p:txBody>
      </p:sp>
      <p:sp>
        <p:nvSpPr>
          <p:cNvPr id="21" name="object 21"/>
          <p:cNvSpPr txBox="1"/>
          <p:nvPr/>
        </p:nvSpPr>
        <p:spPr>
          <a:xfrm>
            <a:off x="2703494" y="781029"/>
            <a:ext cx="4669790" cy="510396"/>
          </a:xfrm>
          <a:prstGeom prst="rect">
            <a:avLst/>
          </a:prstGeom>
        </p:spPr>
        <p:txBody>
          <a:bodyPr vert="horz" wrap="square" lIns="0" tIns="3175" rIns="0" bIns="0" rtlCol="0">
            <a:spAutoFit/>
          </a:bodyPr>
          <a:lstStyle/>
          <a:p>
            <a:pPr marL="426720" marR="5080" indent="-414655">
              <a:lnSpc>
                <a:spcPct val="103200"/>
              </a:lnSpc>
              <a:spcBef>
                <a:spcPts val="25"/>
              </a:spcBef>
            </a:pPr>
            <a:endParaRPr lang="en-US" sz="1600" b="1" spc="-5" dirty="0" smtClean="0">
              <a:solidFill>
                <a:srgbClr val="0F243F"/>
              </a:solidFill>
              <a:latin typeface="Arial"/>
              <a:cs typeface="Arial"/>
            </a:endParaRPr>
          </a:p>
          <a:p>
            <a:pPr marL="426720" marR="5080" indent="-414655">
              <a:lnSpc>
                <a:spcPct val="103200"/>
              </a:lnSpc>
              <a:spcBef>
                <a:spcPts val="25"/>
              </a:spcBef>
            </a:pPr>
            <a:r>
              <a:rPr lang="en-US" sz="1600" b="1" spc="-5" dirty="0" smtClean="0">
                <a:solidFill>
                  <a:srgbClr val="0F243F"/>
                </a:solidFill>
                <a:latin typeface="Arial"/>
                <a:cs typeface="Arial"/>
              </a:rPr>
              <a:t>-Strategic Vision of the Reform 2015-2030-</a:t>
            </a:r>
            <a:endParaRPr lang="en-US" sz="1600" b="1" spc="-5" dirty="0">
              <a:solidFill>
                <a:srgbClr val="0F243F"/>
              </a:solidFill>
              <a:latin typeface="Arial"/>
              <a:cs typeface="Arial"/>
            </a:endParaRPr>
          </a:p>
        </p:txBody>
      </p:sp>
      <p:sp>
        <p:nvSpPr>
          <p:cNvPr id="22" name="object 22"/>
          <p:cNvSpPr/>
          <p:nvPr/>
        </p:nvSpPr>
        <p:spPr>
          <a:xfrm>
            <a:off x="990600" y="1476756"/>
            <a:ext cx="8747760" cy="0"/>
          </a:xfrm>
          <a:custGeom>
            <a:avLst/>
            <a:gdLst/>
            <a:ahLst/>
            <a:cxnLst/>
            <a:rect l="l" t="t" r="r" b="b"/>
            <a:pathLst>
              <a:path w="8747760">
                <a:moveTo>
                  <a:pt x="0" y="0"/>
                </a:moveTo>
                <a:lnTo>
                  <a:pt x="8747760" y="0"/>
                </a:lnTo>
              </a:path>
            </a:pathLst>
          </a:custGeom>
          <a:ln w="39623">
            <a:solidFill>
              <a:srgbClr val="4F80BC"/>
            </a:solidFill>
          </a:ln>
        </p:spPr>
        <p:txBody>
          <a:bodyPr wrap="square" lIns="0" tIns="0" rIns="0" bIns="0" rtlCol="0"/>
          <a:lstStyle/>
          <a:p>
            <a:endParaRPr/>
          </a:p>
        </p:txBody>
      </p:sp>
      <p:sp>
        <p:nvSpPr>
          <p:cNvPr id="24" name="ZoneTexte 23"/>
          <p:cNvSpPr txBox="1"/>
          <p:nvPr/>
        </p:nvSpPr>
        <p:spPr>
          <a:xfrm>
            <a:off x="2846370" y="1638285"/>
            <a:ext cx="4267200" cy="1015663"/>
          </a:xfrm>
          <a:prstGeom prst="rect">
            <a:avLst/>
          </a:prstGeom>
          <a:noFill/>
        </p:spPr>
        <p:txBody>
          <a:bodyPr wrap="square" rtlCol="0">
            <a:spAutoFit/>
          </a:bodyPr>
          <a:lstStyle/>
          <a:p>
            <a:pPr marL="90805" marR="84455" algn="ctr"/>
            <a:r>
              <a:rPr lang="en-US" sz="1500" b="1" spc="-5" dirty="0" smtClean="0">
                <a:solidFill>
                  <a:srgbClr val="FFFFFF"/>
                </a:solidFill>
                <a:latin typeface="Calibri"/>
                <a:cs typeface="Calibri"/>
              </a:rPr>
              <a:t>Strategic axis II:</a:t>
            </a:r>
          </a:p>
          <a:p>
            <a:pPr marL="90805" marR="84455" algn="just"/>
            <a:r>
              <a:rPr lang="en-US" sz="1500" b="1" spc="-5" dirty="0" smtClean="0">
                <a:solidFill>
                  <a:srgbClr val="FFFFFF"/>
                </a:solidFill>
                <a:latin typeface="Calibri"/>
                <a:cs typeface="Calibri"/>
              </a:rPr>
              <a:t>Improve the quality of higher education and adapt it to meet  the needs of development and the labor market</a:t>
            </a:r>
            <a:endParaRPr lang="en-US" sz="1500" b="1" spc="-5" dirty="0">
              <a:solidFill>
                <a:srgbClr val="FFFFFF"/>
              </a:solidFill>
              <a:latin typeface="Calibri"/>
              <a:cs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1343" y="528296"/>
            <a:ext cx="7971155" cy="351378"/>
          </a:xfrm>
          <a:prstGeom prst="rect">
            <a:avLst/>
          </a:prstGeom>
        </p:spPr>
        <p:txBody>
          <a:bodyPr vert="horz" wrap="square" lIns="0" tIns="12700" rIns="0" bIns="0" rtlCol="0">
            <a:spAutoFit/>
          </a:bodyPr>
          <a:lstStyle/>
          <a:p>
            <a:pPr marL="12700">
              <a:lnSpc>
                <a:spcPct val="100000"/>
              </a:lnSpc>
              <a:spcBef>
                <a:spcPts val="100"/>
              </a:spcBef>
            </a:pPr>
            <a:r>
              <a:rPr sz="2200" spc="-5" smtClean="0">
                <a:solidFill>
                  <a:srgbClr val="003399"/>
                </a:solidFill>
                <a:latin typeface="Palatino Linotype"/>
                <a:cs typeface="Palatino Linotype"/>
              </a:rPr>
              <a:t>2. </a:t>
            </a:r>
            <a:r>
              <a:rPr lang="fr-FR" sz="2200" spc="-5" dirty="0" err="1" smtClean="0">
                <a:solidFill>
                  <a:srgbClr val="003399"/>
                </a:solidFill>
                <a:latin typeface="Palatino Linotype"/>
                <a:cs typeface="Palatino Linotype"/>
              </a:rPr>
              <a:t>Internationalization</a:t>
            </a:r>
            <a:r>
              <a:rPr lang="fr-FR" sz="2200" spc="-5" dirty="0" smtClean="0">
                <a:solidFill>
                  <a:srgbClr val="003399"/>
                </a:solidFill>
                <a:latin typeface="Palatino Linotype"/>
                <a:cs typeface="Palatino Linotype"/>
              </a:rPr>
              <a:t> of H.E: support </a:t>
            </a:r>
            <a:r>
              <a:rPr lang="fr-FR" sz="2200" spc="-5" dirty="0" err="1" smtClean="0">
                <a:solidFill>
                  <a:srgbClr val="003399"/>
                </a:solidFill>
                <a:latin typeface="Palatino Linotype"/>
                <a:cs typeface="Palatino Linotype"/>
              </a:rPr>
              <a:t>mechanisms</a:t>
            </a:r>
            <a:endParaRPr sz="2400">
              <a:latin typeface="Palatino Linotype"/>
              <a:cs typeface="Palatino Linotype"/>
            </a:endParaRPr>
          </a:p>
        </p:txBody>
      </p:sp>
      <p:sp>
        <p:nvSpPr>
          <p:cNvPr id="3" name="object 3"/>
          <p:cNvSpPr/>
          <p:nvPr/>
        </p:nvSpPr>
        <p:spPr>
          <a:xfrm>
            <a:off x="990600" y="1085088"/>
            <a:ext cx="8747760" cy="0"/>
          </a:xfrm>
          <a:custGeom>
            <a:avLst/>
            <a:gdLst/>
            <a:ahLst/>
            <a:cxnLst/>
            <a:rect l="l" t="t" r="r" b="b"/>
            <a:pathLst>
              <a:path w="8747760">
                <a:moveTo>
                  <a:pt x="0" y="0"/>
                </a:moveTo>
                <a:lnTo>
                  <a:pt x="8747760" y="0"/>
                </a:lnTo>
              </a:path>
            </a:pathLst>
          </a:custGeom>
          <a:ln w="39624">
            <a:solidFill>
              <a:srgbClr val="4F80BC"/>
            </a:solidFill>
          </a:ln>
        </p:spPr>
        <p:txBody>
          <a:bodyPr wrap="square" lIns="0" tIns="0" rIns="0" bIns="0" rtlCol="0"/>
          <a:lstStyle/>
          <a:p>
            <a:endParaRPr/>
          </a:p>
        </p:txBody>
      </p:sp>
      <p:sp>
        <p:nvSpPr>
          <p:cNvPr id="4" name="object 4"/>
          <p:cNvSpPr/>
          <p:nvPr/>
        </p:nvSpPr>
        <p:spPr>
          <a:xfrm>
            <a:off x="772668" y="6947916"/>
            <a:ext cx="9144000" cy="0"/>
          </a:xfrm>
          <a:custGeom>
            <a:avLst/>
            <a:gdLst/>
            <a:ahLst/>
            <a:cxnLst/>
            <a:rect l="l" t="t" r="r" b="b"/>
            <a:pathLst>
              <a:path w="9144000">
                <a:moveTo>
                  <a:pt x="0" y="0"/>
                </a:moveTo>
                <a:lnTo>
                  <a:pt x="9144000" y="0"/>
                </a:lnTo>
              </a:path>
            </a:pathLst>
          </a:custGeom>
          <a:ln w="15239">
            <a:solidFill>
              <a:srgbClr val="16365D"/>
            </a:solidFill>
          </a:ln>
        </p:spPr>
        <p:txBody>
          <a:bodyPr wrap="square" lIns="0" tIns="0" rIns="0" bIns="0" rtlCol="0"/>
          <a:lstStyle/>
          <a:p>
            <a:endParaRPr/>
          </a:p>
        </p:txBody>
      </p:sp>
      <p:sp>
        <p:nvSpPr>
          <p:cNvPr id="5" name="object 5"/>
          <p:cNvSpPr/>
          <p:nvPr/>
        </p:nvSpPr>
        <p:spPr>
          <a:xfrm>
            <a:off x="978408" y="1333500"/>
            <a:ext cx="8772525" cy="5412105"/>
          </a:xfrm>
          <a:custGeom>
            <a:avLst/>
            <a:gdLst/>
            <a:ahLst/>
            <a:cxnLst/>
            <a:rect l="l" t="t" r="r" b="b"/>
            <a:pathLst>
              <a:path w="8772525" h="5412105">
                <a:moveTo>
                  <a:pt x="8766048" y="5411723"/>
                </a:moveTo>
                <a:lnTo>
                  <a:pt x="6096" y="5411723"/>
                </a:lnTo>
                <a:lnTo>
                  <a:pt x="0" y="5405628"/>
                </a:lnTo>
                <a:lnTo>
                  <a:pt x="0" y="6096"/>
                </a:lnTo>
                <a:lnTo>
                  <a:pt x="6096" y="0"/>
                </a:lnTo>
                <a:lnTo>
                  <a:pt x="8766048" y="0"/>
                </a:lnTo>
                <a:lnTo>
                  <a:pt x="8772144" y="6096"/>
                </a:lnTo>
                <a:lnTo>
                  <a:pt x="8772144" y="13716"/>
                </a:lnTo>
                <a:lnTo>
                  <a:pt x="25908" y="13716"/>
                </a:lnTo>
                <a:lnTo>
                  <a:pt x="12192" y="25908"/>
                </a:lnTo>
                <a:lnTo>
                  <a:pt x="25908" y="25908"/>
                </a:lnTo>
                <a:lnTo>
                  <a:pt x="25908" y="5385816"/>
                </a:lnTo>
                <a:lnTo>
                  <a:pt x="12192" y="5385816"/>
                </a:lnTo>
                <a:lnTo>
                  <a:pt x="25908" y="5399532"/>
                </a:lnTo>
                <a:lnTo>
                  <a:pt x="8772144" y="5399532"/>
                </a:lnTo>
                <a:lnTo>
                  <a:pt x="8772144" y="5405628"/>
                </a:lnTo>
                <a:lnTo>
                  <a:pt x="8766048" y="5411723"/>
                </a:lnTo>
                <a:close/>
              </a:path>
              <a:path w="8772525" h="5412105">
                <a:moveTo>
                  <a:pt x="25908" y="25908"/>
                </a:moveTo>
                <a:lnTo>
                  <a:pt x="12192" y="25908"/>
                </a:lnTo>
                <a:lnTo>
                  <a:pt x="25908" y="13716"/>
                </a:lnTo>
                <a:lnTo>
                  <a:pt x="25908" y="25908"/>
                </a:lnTo>
                <a:close/>
              </a:path>
              <a:path w="8772525" h="5412105">
                <a:moveTo>
                  <a:pt x="8746236" y="25908"/>
                </a:moveTo>
                <a:lnTo>
                  <a:pt x="25908" y="25908"/>
                </a:lnTo>
                <a:lnTo>
                  <a:pt x="25908" y="13716"/>
                </a:lnTo>
                <a:lnTo>
                  <a:pt x="8746236" y="13716"/>
                </a:lnTo>
                <a:lnTo>
                  <a:pt x="8746236" y="25908"/>
                </a:lnTo>
                <a:close/>
              </a:path>
              <a:path w="8772525" h="5412105">
                <a:moveTo>
                  <a:pt x="8746236" y="5399532"/>
                </a:moveTo>
                <a:lnTo>
                  <a:pt x="8746236" y="13716"/>
                </a:lnTo>
                <a:lnTo>
                  <a:pt x="8759952" y="25908"/>
                </a:lnTo>
                <a:lnTo>
                  <a:pt x="8772144" y="25908"/>
                </a:lnTo>
                <a:lnTo>
                  <a:pt x="8772144" y="5385816"/>
                </a:lnTo>
                <a:lnTo>
                  <a:pt x="8759952" y="5385816"/>
                </a:lnTo>
                <a:lnTo>
                  <a:pt x="8746236" y="5399532"/>
                </a:lnTo>
                <a:close/>
              </a:path>
              <a:path w="8772525" h="5412105">
                <a:moveTo>
                  <a:pt x="8772144" y="25908"/>
                </a:moveTo>
                <a:lnTo>
                  <a:pt x="8759952" y="25908"/>
                </a:lnTo>
                <a:lnTo>
                  <a:pt x="8746236" y="13716"/>
                </a:lnTo>
                <a:lnTo>
                  <a:pt x="8772144" y="13716"/>
                </a:lnTo>
                <a:lnTo>
                  <a:pt x="8772144" y="25908"/>
                </a:lnTo>
                <a:close/>
              </a:path>
              <a:path w="8772525" h="5412105">
                <a:moveTo>
                  <a:pt x="25908" y="5399532"/>
                </a:moveTo>
                <a:lnTo>
                  <a:pt x="12192" y="5385816"/>
                </a:lnTo>
                <a:lnTo>
                  <a:pt x="25908" y="5385816"/>
                </a:lnTo>
                <a:lnTo>
                  <a:pt x="25908" y="5399532"/>
                </a:lnTo>
                <a:close/>
              </a:path>
              <a:path w="8772525" h="5412105">
                <a:moveTo>
                  <a:pt x="8746236" y="5399532"/>
                </a:moveTo>
                <a:lnTo>
                  <a:pt x="25908" y="5399532"/>
                </a:lnTo>
                <a:lnTo>
                  <a:pt x="25908" y="5385816"/>
                </a:lnTo>
                <a:lnTo>
                  <a:pt x="8746236" y="5385816"/>
                </a:lnTo>
                <a:lnTo>
                  <a:pt x="8746236" y="5399532"/>
                </a:lnTo>
                <a:close/>
              </a:path>
              <a:path w="8772525" h="5412105">
                <a:moveTo>
                  <a:pt x="8772144" y="5399532"/>
                </a:moveTo>
                <a:lnTo>
                  <a:pt x="8746236" y="5399532"/>
                </a:lnTo>
                <a:lnTo>
                  <a:pt x="8759952" y="5385816"/>
                </a:lnTo>
                <a:lnTo>
                  <a:pt x="8772144" y="5385816"/>
                </a:lnTo>
                <a:lnTo>
                  <a:pt x="8772144" y="5399532"/>
                </a:lnTo>
                <a:close/>
              </a:path>
            </a:pathLst>
          </a:custGeom>
          <a:solidFill>
            <a:srgbClr val="4F80BC"/>
          </a:solidFill>
        </p:spPr>
        <p:txBody>
          <a:bodyPr wrap="square" lIns="0" tIns="0" rIns="0" bIns="0" rtlCol="0"/>
          <a:lstStyle/>
          <a:p>
            <a:endParaRPr/>
          </a:p>
        </p:txBody>
      </p:sp>
      <p:sp>
        <p:nvSpPr>
          <p:cNvPr id="6" name="object 6"/>
          <p:cNvSpPr txBox="1"/>
          <p:nvPr/>
        </p:nvSpPr>
        <p:spPr>
          <a:xfrm>
            <a:off x="1069341" y="1365000"/>
            <a:ext cx="8590915" cy="4260782"/>
          </a:xfrm>
          <a:prstGeom prst="rect">
            <a:avLst/>
          </a:prstGeom>
        </p:spPr>
        <p:txBody>
          <a:bodyPr vert="horz" wrap="square" lIns="0" tIns="13335" rIns="0" bIns="0" rtlCol="0">
            <a:spAutoFit/>
          </a:bodyPr>
          <a:lstStyle/>
          <a:p>
            <a:pPr marL="377825" marR="5715" indent="-365760" algn="just">
              <a:lnSpc>
                <a:spcPct val="100000"/>
              </a:lnSpc>
              <a:spcBef>
                <a:spcPts val="105"/>
              </a:spcBef>
              <a:buClr>
                <a:srgbClr val="548ED4"/>
              </a:buClr>
              <a:buFont typeface="Wingdings"/>
              <a:buChar char=""/>
              <a:tabLst>
                <a:tab pos="378460" algn="l"/>
              </a:tabLst>
            </a:pPr>
            <a:r>
              <a:rPr lang="en-US" sz="1700" spc="-5" dirty="0" smtClean="0">
                <a:solidFill>
                  <a:srgbClr val="1F497C"/>
                </a:solidFill>
                <a:cs typeface="Calibri"/>
              </a:rPr>
              <a:t>The adoption of the LMD System (Bologna Process) has allowed our higher education system to be more readable in the European area  and facilitated increasing the mobility of students, researchers and Professors.</a:t>
            </a:r>
          </a:p>
          <a:p>
            <a:pPr marL="377825" marR="5080" indent="-365760" algn="just">
              <a:lnSpc>
                <a:spcPct val="100000"/>
              </a:lnSpc>
              <a:spcBef>
                <a:spcPts val="600"/>
              </a:spcBef>
              <a:buClr>
                <a:srgbClr val="548ED4"/>
              </a:buClr>
              <a:buFont typeface="Wingdings"/>
              <a:buChar char=""/>
              <a:tabLst>
                <a:tab pos="378460" algn="l"/>
              </a:tabLst>
            </a:pPr>
            <a:r>
              <a:rPr lang="en-US" sz="1700" spc="-10" dirty="0" smtClean="0">
                <a:solidFill>
                  <a:srgbClr val="1F497C"/>
                </a:solidFill>
                <a:cs typeface="Calibri"/>
              </a:rPr>
              <a:t>Cooperation with several countries and international organizations: European, American, African, Arab and Asian.</a:t>
            </a:r>
          </a:p>
          <a:p>
            <a:pPr marL="377825" marR="5080" indent="-365760" algn="just">
              <a:lnSpc>
                <a:spcPct val="100000"/>
              </a:lnSpc>
              <a:spcBef>
                <a:spcPts val="600"/>
              </a:spcBef>
              <a:buClr>
                <a:srgbClr val="548ED4"/>
              </a:buClr>
              <a:buFont typeface="Wingdings"/>
              <a:buChar char=""/>
              <a:tabLst>
                <a:tab pos="378460" algn="l"/>
              </a:tabLst>
            </a:pPr>
            <a:r>
              <a:rPr lang="en-US" sz="1700" spc="-5" dirty="0" smtClean="0">
                <a:solidFill>
                  <a:srgbClr val="1F497C"/>
                </a:solidFill>
                <a:cs typeface="Calibri"/>
              </a:rPr>
              <a:t>Cooperation agreements: a dense and diversified interuniversity cooperation: More than </a:t>
            </a:r>
            <a:r>
              <a:rPr lang="en-US" sz="1700" spc="-5" dirty="0" smtClean="0">
                <a:solidFill>
                  <a:srgbClr val="FF0000"/>
                </a:solidFill>
                <a:cs typeface="Calibri"/>
              </a:rPr>
              <a:t>2873</a:t>
            </a:r>
            <a:r>
              <a:rPr lang="en-US" sz="1700" spc="-5" dirty="0" smtClean="0">
                <a:solidFill>
                  <a:srgbClr val="1F497C"/>
                </a:solidFill>
                <a:cs typeface="Calibri"/>
              </a:rPr>
              <a:t> agreements concluded between Moroccan universities and their foreign counterparts; </a:t>
            </a:r>
            <a:r>
              <a:rPr lang="en-US" sz="1700" spc="-5" dirty="0" smtClean="0">
                <a:solidFill>
                  <a:srgbClr val="002060"/>
                </a:solidFill>
                <a:cs typeface="Calibri"/>
              </a:rPr>
              <a:t>65%</a:t>
            </a:r>
            <a:r>
              <a:rPr lang="en-US" sz="1700" spc="-5" dirty="0" smtClean="0">
                <a:solidFill>
                  <a:srgbClr val="1F497C"/>
                </a:solidFill>
                <a:cs typeface="Calibri"/>
              </a:rPr>
              <a:t> with francophone universities </a:t>
            </a:r>
          </a:p>
          <a:p>
            <a:pPr marL="377825" indent="-365760" algn="just">
              <a:lnSpc>
                <a:spcPct val="100000"/>
              </a:lnSpc>
              <a:spcBef>
                <a:spcPts val="605"/>
              </a:spcBef>
              <a:buClr>
                <a:srgbClr val="548ED4"/>
              </a:buClr>
              <a:buFont typeface="Wingdings"/>
              <a:buChar char=""/>
              <a:tabLst>
                <a:tab pos="378460" algn="l"/>
              </a:tabLst>
            </a:pPr>
            <a:r>
              <a:rPr lang="en-US" sz="1700" spc="-10" dirty="0" smtClean="0">
                <a:solidFill>
                  <a:srgbClr val="1F497C"/>
                </a:solidFill>
                <a:cs typeface="Calibri"/>
              </a:rPr>
              <a:t>Set up of networks: leverage to participate into international programs</a:t>
            </a:r>
          </a:p>
          <a:p>
            <a:pPr marL="377825" marR="5080" indent="-365760" algn="just">
              <a:spcBef>
                <a:spcPts val="600"/>
              </a:spcBef>
              <a:buClr>
                <a:srgbClr val="548ED4"/>
              </a:buClr>
              <a:buFont typeface="Wingdings"/>
              <a:buChar char=""/>
              <a:tabLst>
                <a:tab pos="378460" algn="l"/>
              </a:tabLst>
            </a:pPr>
            <a:r>
              <a:rPr lang="en-US" sz="1700" spc="-5" dirty="0" smtClean="0">
                <a:solidFill>
                  <a:srgbClr val="1F497C"/>
                </a:solidFill>
                <a:cs typeface="Calibri"/>
              </a:rPr>
              <a:t>Active participation of Moroccan universities in calls for projects in training and research (Erasmus +, H2020 ...). </a:t>
            </a:r>
          </a:p>
          <a:p>
            <a:pPr marL="377825" marR="5080" indent="-365760" algn="just">
              <a:spcBef>
                <a:spcPts val="600"/>
              </a:spcBef>
              <a:buClr>
                <a:srgbClr val="548ED4"/>
              </a:buClr>
              <a:buFont typeface="Wingdings"/>
              <a:buChar char=""/>
              <a:tabLst>
                <a:tab pos="378460" algn="l"/>
              </a:tabLst>
            </a:pPr>
            <a:r>
              <a:rPr lang="en-US" sz="1700" spc="-5" dirty="0" smtClean="0">
                <a:solidFill>
                  <a:srgbClr val="1F497C"/>
                </a:solidFill>
                <a:cs typeface="Calibri"/>
              </a:rPr>
              <a:t>Student, professor , and Training Mobility</a:t>
            </a:r>
          </a:p>
          <a:p>
            <a:pPr marL="377825" marR="5080" indent="-365760" algn="just">
              <a:spcBef>
                <a:spcPts val="600"/>
              </a:spcBef>
              <a:buClr>
                <a:srgbClr val="548ED4"/>
              </a:buClr>
              <a:buFont typeface="Wingdings"/>
              <a:buChar char=""/>
              <a:tabLst>
                <a:tab pos="378460" algn="l"/>
              </a:tabLst>
            </a:pPr>
            <a:r>
              <a:rPr lang="en-US" sz="1700" spc="-5" dirty="0" smtClean="0">
                <a:solidFill>
                  <a:srgbClr val="1F497C"/>
                </a:solidFill>
                <a:cs typeface="Calibri"/>
              </a:rPr>
              <a:t>Joint Resource Mobilization</a:t>
            </a:r>
          </a:p>
          <a:p>
            <a:pPr marL="377825" marR="5080" indent="-365760" algn="just">
              <a:spcBef>
                <a:spcPts val="600"/>
              </a:spcBef>
              <a:buClr>
                <a:srgbClr val="548ED4"/>
              </a:buClr>
              <a:buFont typeface="Wingdings"/>
              <a:buChar char=""/>
              <a:tabLst>
                <a:tab pos="378460" algn="l"/>
              </a:tabLst>
            </a:pPr>
            <a:r>
              <a:rPr lang="en-US" sz="2000" spc="-5" dirty="0" smtClean="0">
                <a:solidFill>
                  <a:srgbClr val="FF0000"/>
                </a:solidFill>
                <a:cs typeface="Calibri"/>
              </a:rPr>
              <a:t>Development of double degrees and </a:t>
            </a:r>
            <a:r>
              <a:rPr lang="fr-FR" sz="2000" dirty="0" smtClean="0"/>
              <a:t>cotutelle of </a:t>
            </a:r>
            <a:r>
              <a:rPr lang="fr-FR" sz="2000" dirty="0" err="1" smtClean="0"/>
              <a:t>thesis</a:t>
            </a:r>
            <a:r>
              <a:rPr lang="en-US" sz="2000" spc="-5" dirty="0" smtClean="0">
                <a:solidFill>
                  <a:srgbClr val="FF0000"/>
                </a:solidFill>
                <a:cs typeface="Calibri"/>
              </a:rPr>
              <a:t> </a:t>
            </a:r>
            <a:r>
              <a:rPr lang="en-US" sz="2000" spc="-5" dirty="0" smtClean="0">
                <a:solidFill>
                  <a:srgbClr val="FF0000"/>
                </a:solidFill>
                <a:cs typeface="Calibri"/>
              </a:rPr>
              <a:t>with partner institutions</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5" dirty="0"/>
              <a:t>MIMI International Projects </a:t>
            </a:r>
            <a:r>
              <a:rPr spc="-10" dirty="0"/>
              <a:t>Management, </a:t>
            </a:r>
            <a:r>
              <a:rPr spc="-25" dirty="0"/>
              <a:t>PSUT, </a:t>
            </a:r>
            <a:r>
              <a:rPr spc="-5" dirty="0"/>
              <a:t>Amman,</a:t>
            </a:r>
            <a:r>
              <a:rPr spc="95" dirty="0"/>
              <a:t> </a:t>
            </a:r>
            <a:r>
              <a:rPr dirty="0"/>
              <a:t>11/10/2016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a:xfrm>
            <a:off x="1417610" y="1495409"/>
            <a:ext cx="7382509" cy="3877985"/>
          </a:xfrm>
        </p:spPr>
        <p:txBody>
          <a:bodyPr/>
          <a:lstStyle/>
          <a:p>
            <a:r>
              <a:rPr lang="en-US" sz="3600" dirty="0" smtClean="0"/>
              <a:t>Prestigious universities and institutions are starting to settle in Morocco: </a:t>
            </a:r>
            <a:endParaRPr lang="en-US" sz="3600" dirty="0" smtClean="0"/>
          </a:p>
          <a:p>
            <a:r>
              <a:rPr lang="en-US" sz="3600" dirty="0" smtClean="0"/>
              <a:t>1- </a:t>
            </a:r>
            <a:r>
              <a:rPr lang="en-US" sz="3600" dirty="0" smtClean="0"/>
              <a:t>to receive Moroccan students who can pay for their studies. </a:t>
            </a:r>
            <a:endParaRPr lang="en-US" sz="3600" dirty="0" smtClean="0"/>
          </a:p>
          <a:p>
            <a:r>
              <a:rPr lang="en-US" sz="3600" dirty="0" smtClean="0"/>
              <a:t>2- </a:t>
            </a:r>
            <a:r>
              <a:rPr lang="en-US" sz="3600" dirty="0" smtClean="0"/>
              <a:t>Receive students from Africa or neighboring countries who can not go to Europe. for various reasons</a:t>
            </a:r>
            <a:endParaRPr lang="fr-FR"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35380" y="1554480"/>
            <a:ext cx="8255634" cy="5191125"/>
          </a:xfrm>
          <a:custGeom>
            <a:avLst/>
            <a:gdLst/>
            <a:ahLst/>
            <a:cxnLst/>
            <a:rect l="l" t="t" r="r" b="b"/>
            <a:pathLst>
              <a:path w="8255634" h="5191125">
                <a:moveTo>
                  <a:pt x="8249412" y="5190744"/>
                </a:moveTo>
                <a:lnTo>
                  <a:pt x="6096" y="5190744"/>
                </a:lnTo>
                <a:lnTo>
                  <a:pt x="0" y="5184648"/>
                </a:lnTo>
                <a:lnTo>
                  <a:pt x="0" y="6096"/>
                </a:lnTo>
                <a:lnTo>
                  <a:pt x="6096" y="0"/>
                </a:lnTo>
                <a:lnTo>
                  <a:pt x="8249412" y="0"/>
                </a:lnTo>
                <a:lnTo>
                  <a:pt x="8255507" y="6096"/>
                </a:lnTo>
                <a:lnTo>
                  <a:pt x="8255507" y="13716"/>
                </a:lnTo>
                <a:lnTo>
                  <a:pt x="25908" y="13716"/>
                </a:lnTo>
                <a:lnTo>
                  <a:pt x="12192" y="25908"/>
                </a:lnTo>
                <a:lnTo>
                  <a:pt x="25908" y="25908"/>
                </a:lnTo>
                <a:lnTo>
                  <a:pt x="25908" y="5164836"/>
                </a:lnTo>
                <a:lnTo>
                  <a:pt x="12192" y="5164836"/>
                </a:lnTo>
                <a:lnTo>
                  <a:pt x="25908" y="5178552"/>
                </a:lnTo>
                <a:lnTo>
                  <a:pt x="8255507" y="5178552"/>
                </a:lnTo>
                <a:lnTo>
                  <a:pt x="8255507" y="5184648"/>
                </a:lnTo>
                <a:lnTo>
                  <a:pt x="8249412" y="5190744"/>
                </a:lnTo>
                <a:close/>
              </a:path>
              <a:path w="8255634" h="5191125">
                <a:moveTo>
                  <a:pt x="25908" y="25908"/>
                </a:moveTo>
                <a:lnTo>
                  <a:pt x="12192" y="25908"/>
                </a:lnTo>
                <a:lnTo>
                  <a:pt x="25908" y="13716"/>
                </a:lnTo>
                <a:lnTo>
                  <a:pt x="25908" y="25908"/>
                </a:lnTo>
                <a:close/>
              </a:path>
              <a:path w="8255634" h="5191125">
                <a:moveTo>
                  <a:pt x="8229600" y="25908"/>
                </a:moveTo>
                <a:lnTo>
                  <a:pt x="25908" y="25908"/>
                </a:lnTo>
                <a:lnTo>
                  <a:pt x="25908" y="13716"/>
                </a:lnTo>
                <a:lnTo>
                  <a:pt x="8229600" y="13716"/>
                </a:lnTo>
                <a:lnTo>
                  <a:pt x="8229600" y="25908"/>
                </a:lnTo>
                <a:close/>
              </a:path>
              <a:path w="8255634" h="5191125">
                <a:moveTo>
                  <a:pt x="8229600" y="5178552"/>
                </a:moveTo>
                <a:lnTo>
                  <a:pt x="8229600" y="13716"/>
                </a:lnTo>
                <a:lnTo>
                  <a:pt x="8241792" y="25908"/>
                </a:lnTo>
                <a:lnTo>
                  <a:pt x="8255507" y="25908"/>
                </a:lnTo>
                <a:lnTo>
                  <a:pt x="8255507" y="5164836"/>
                </a:lnTo>
                <a:lnTo>
                  <a:pt x="8241792" y="5164836"/>
                </a:lnTo>
                <a:lnTo>
                  <a:pt x="8229600" y="5178552"/>
                </a:lnTo>
                <a:close/>
              </a:path>
              <a:path w="8255634" h="5191125">
                <a:moveTo>
                  <a:pt x="8255507" y="25908"/>
                </a:moveTo>
                <a:lnTo>
                  <a:pt x="8241792" y="25908"/>
                </a:lnTo>
                <a:lnTo>
                  <a:pt x="8229600" y="13716"/>
                </a:lnTo>
                <a:lnTo>
                  <a:pt x="8255507" y="13716"/>
                </a:lnTo>
                <a:lnTo>
                  <a:pt x="8255507" y="25908"/>
                </a:lnTo>
                <a:close/>
              </a:path>
              <a:path w="8255634" h="5191125">
                <a:moveTo>
                  <a:pt x="25908" y="5178552"/>
                </a:moveTo>
                <a:lnTo>
                  <a:pt x="12192" y="5164836"/>
                </a:lnTo>
                <a:lnTo>
                  <a:pt x="25908" y="5164836"/>
                </a:lnTo>
                <a:lnTo>
                  <a:pt x="25908" y="5178552"/>
                </a:lnTo>
                <a:close/>
              </a:path>
              <a:path w="8255634" h="5191125">
                <a:moveTo>
                  <a:pt x="8229600" y="5178552"/>
                </a:moveTo>
                <a:lnTo>
                  <a:pt x="25908" y="5178552"/>
                </a:lnTo>
                <a:lnTo>
                  <a:pt x="25908" y="5164836"/>
                </a:lnTo>
                <a:lnTo>
                  <a:pt x="8229600" y="5164836"/>
                </a:lnTo>
                <a:lnTo>
                  <a:pt x="8229600" y="5178552"/>
                </a:lnTo>
                <a:close/>
              </a:path>
              <a:path w="8255634" h="5191125">
                <a:moveTo>
                  <a:pt x="8255507" y="5178552"/>
                </a:moveTo>
                <a:lnTo>
                  <a:pt x="8229600" y="5178552"/>
                </a:lnTo>
                <a:lnTo>
                  <a:pt x="8241792" y="5164836"/>
                </a:lnTo>
                <a:lnTo>
                  <a:pt x="8255507" y="5164836"/>
                </a:lnTo>
                <a:lnTo>
                  <a:pt x="8255507" y="5178552"/>
                </a:lnTo>
                <a:close/>
              </a:path>
            </a:pathLst>
          </a:custGeom>
          <a:solidFill>
            <a:srgbClr val="4F80BC"/>
          </a:solidFill>
        </p:spPr>
        <p:txBody>
          <a:bodyPr wrap="square" lIns="0" tIns="0" rIns="0" bIns="0" rtlCol="0"/>
          <a:lstStyle/>
          <a:p>
            <a:endParaRPr/>
          </a:p>
        </p:txBody>
      </p:sp>
      <p:sp>
        <p:nvSpPr>
          <p:cNvPr id="3" name="object 3"/>
          <p:cNvSpPr txBox="1"/>
          <p:nvPr/>
        </p:nvSpPr>
        <p:spPr>
          <a:xfrm>
            <a:off x="1226363" y="1585952"/>
            <a:ext cx="8070850" cy="5235408"/>
          </a:xfrm>
          <a:prstGeom prst="rect">
            <a:avLst/>
          </a:prstGeom>
        </p:spPr>
        <p:txBody>
          <a:bodyPr vert="horz" wrap="square" lIns="0" tIns="13335" rIns="0" bIns="0" rtlCol="0">
            <a:spAutoFit/>
          </a:bodyPr>
          <a:lstStyle/>
          <a:p>
            <a:pPr marL="377825" marR="5080" indent="-365760">
              <a:lnSpc>
                <a:spcPct val="100000"/>
              </a:lnSpc>
              <a:spcBef>
                <a:spcPts val="105"/>
              </a:spcBef>
              <a:buClr>
                <a:srgbClr val="548ED4"/>
              </a:buClr>
              <a:buFont typeface="Wingdings"/>
              <a:buChar char=""/>
              <a:tabLst>
                <a:tab pos="377825" algn="l"/>
                <a:tab pos="378460" algn="l"/>
                <a:tab pos="1273810" algn="l"/>
                <a:tab pos="1644014" algn="l"/>
                <a:tab pos="2576830" algn="l"/>
                <a:tab pos="3671570" algn="l"/>
                <a:tab pos="3998595" algn="l"/>
                <a:tab pos="5134610" algn="l"/>
                <a:tab pos="5387975" algn="l"/>
                <a:tab pos="6452870" algn="l"/>
                <a:tab pos="7837805" algn="l"/>
              </a:tabLst>
            </a:pPr>
            <a:r>
              <a:rPr lang="en-US" sz="1700" spc="10" dirty="0" smtClean="0">
                <a:solidFill>
                  <a:srgbClr val="1F497C"/>
                </a:solidFill>
                <a:cs typeface="Calibri"/>
              </a:rPr>
              <a:t>Creation of several universities and institutions with international nature in collaboration with foreign institutions:</a:t>
            </a:r>
          </a:p>
          <a:p>
            <a:pPr marL="547370" lvl="1" indent="-180340">
              <a:lnSpc>
                <a:spcPct val="100000"/>
              </a:lnSpc>
              <a:spcBef>
                <a:spcPts val="405"/>
              </a:spcBef>
              <a:buClr>
                <a:srgbClr val="1F497C"/>
              </a:buClr>
              <a:buFont typeface="Arial"/>
              <a:buChar char="•"/>
              <a:tabLst>
                <a:tab pos="548005" algn="l"/>
              </a:tabLst>
            </a:pPr>
            <a:r>
              <a:rPr lang="en-US" sz="1700" i="1" spc="-5" dirty="0" smtClean="0">
                <a:solidFill>
                  <a:srgbClr val="595959"/>
                </a:solidFill>
                <a:cs typeface="Calibri"/>
              </a:rPr>
              <a:t>Al </a:t>
            </a:r>
            <a:r>
              <a:rPr lang="en-US" sz="1700" i="1" spc="-5" dirty="0" err="1" smtClean="0">
                <a:solidFill>
                  <a:srgbClr val="595959"/>
                </a:solidFill>
                <a:cs typeface="Calibri"/>
              </a:rPr>
              <a:t>Akhawayn</a:t>
            </a:r>
            <a:r>
              <a:rPr lang="en-US" sz="1700" i="1" spc="-5" dirty="0" smtClean="0">
                <a:solidFill>
                  <a:srgbClr val="595959"/>
                </a:solidFill>
                <a:cs typeface="Calibri"/>
              </a:rPr>
              <a:t> </a:t>
            </a:r>
            <a:r>
              <a:rPr lang="fr-FR" sz="1700" i="1" spc="-5" dirty="0" err="1" smtClean="0">
                <a:solidFill>
                  <a:srgbClr val="595959"/>
                </a:solidFill>
                <a:cs typeface="Calibri"/>
              </a:rPr>
              <a:t>University</a:t>
            </a:r>
            <a:r>
              <a:rPr lang="fr-FR" sz="1700" i="1" spc="-5" dirty="0" smtClean="0">
                <a:solidFill>
                  <a:srgbClr val="595959"/>
                </a:solidFill>
                <a:cs typeface="Calibri"/>
              </a:rPr>
              <a:t> in </a:t>
            </a:r>
            <a:r>
              <a:rPr lang="en-US" sz="1700" i="1" spc="-5" dirty="0" err="1" smtClean="0">
                <a:solidFill>
                  <a:srgbClr val="595959"/>
                </a:solidFill>
                <a:cs typeface="Calibri"/>
              </a:rPr>
              <a:t>Ifrane</a:t>
            </a:r>
            <a:r>
              <a:rPr lang="en-US" sz="1700" i="1" spc="-5" dirty="0" smtClean="0">
                <a:solidFill>
                  <a:srgbClr val="595959"/>
                </a:solidFill>
                <a:cs typeface="Calibri"/>
              </a:rPr>
              <a:t> ;</a:t>
            </a:r>
          </a:p>
          <a:p>
            <a:pPr marL="547370" lvl="1" indent="-180340">
              <a:lnSpc>
                <a:spcPct val="100000"/>
              </a:lnSpc>
              <a:spcBef>
                <a:spcPts val="409"/>
              </a:spcBef>
              <a:buClr>
                <a:srgbClr val="1F497C"/>
              </a:buClr>
              <a:buFont typeface="Arial"/>
              <a:buChar char="•"/>
              <a:tabLst>
                <a:tab pos="548005" algn="l"/>
              </a:tabLst>
            </a:pPr>
            <a:r>
              <a:rPr lang="en-US" sz="1700" i="1" spc="-5" dirty="0" smtClean="0">
                <a:solidFill>
                  <a:srgbClr val="595959"/>
                </a:solidFill>
                <a:cs typeface="Calibri"/>
              </a:rPr>
              <a:t>International</a:t>
            </a:r>
            <a:r>
              <a:rPr lang="fr-FR" sz="1700" i="1" spc="-5" dirty="0" smtClean="0">
                <a:solidFill>
                  <a:srgbClr val="595959"/>
                </a:solidFill>
                <a:cs typeface="Calibri"/>
              </a:rPr>
              <a:t> </a:t>
            </a:r>
            <a:r>
              <a:rPr lang="fr-FR" sz="1700" i="1" spc="-5" dirty="0" err="1" smtClean="0">
                <a:solidFill>
                  <a:srgbClr val="595959"/>
                </a:solidFill>
                <a:cs typeface="Calibri"/>
              </a:rPr>
              <a:t>University</a:t>
            </a:r>
            <a:r>
              <a:rPr lang="fr-FR" sz="1700" i="1" spc="-5" dirty="0" smtClean="0">
                <a:solidFill>
                  <a:srgbClr val="595959"/>
                </a:solidFill>
                <a:cs typeface="Calibri"/>
              </a:rPr>
              <a:t> in </a:t>
            </a:r>
            <a:r>
              <a:rPr lang="en-US" sz="1700" i="1" spc="-5" dirty="0" smtClean="0">
                <a:solidFill>
                  <a:srgbClr val="595959"/>
                </a:solidFill>
                <a:cs typeface="Calibri"/>
              </a:rPr>
              <a:t>Rabat ;</a:t>
            </a:r>
          </a:p>
          <a:p>
            <a:pPr marL="547370" marR="254000" lvl="1" indent="-180340">
              <a:lnSpc>
                <a:spcPct val="100000"/>
              </a:lnSpc>
              <a:spcBef>
                <a:spcPts val="405"/>
              </a:spcBef>
              <a:buClr>
                <a:srgbClr val="1F497C"/>
              </a:buClr>
              <a:buFont typeface="Arial"/>
              <a:buChar char="•"/>
              <a:tabLst>
                <a:tab pos="548005" algn="l"/>
              </a:tabLst>
            </a:pPr>
            <a:r>
              <a:rPr lang="en-US" sz="1700" i="1" spc="-5" dirty="0" smtClean="0">
                <a:solidFill>
                  <a:srgbClr val="595959"/>
                </a:solidFill>
                <a:cs typeface="Calibri"/>
              </a:rPr>
              <a:t>Euro-Mediterranean University of Fez in partnership with the French School Group of Engineering Schools INSA, Polytechnic University of Catalonia, Porto University in Portugal and Polytechnic University of Turin (Italy)</a:t>
            </a:r>
          </a:p>
          <a:p>
            <a:pPr marL="547370" marR="316230" lvl="1" indent="-180340">
              <a:lnSpc>
                <a:spcPct val="100000"/>
              </a:lnSpc>
              <a:spcBef>
                <a:spcPts val="409"/>
              </a:spcBef>
              <a:buClr>
                <a:srgbClr val="1F497C"/>
              </a:buClr>
              <a:buFont typeface="Arial"/>
              <a:buChar char="•"/>
              <a:tabLst>
                <a:tab pos="548005" algn="l"/>
              </a:tabLst>
            </a:pPr>
            <a:r>
              <a:rPr lang="en-US" sz="1700" i="1" spc="-5" dirty="0" smtClean="0">
                <a:solidFill>
                  <a:srgbClr val="595959"/>
                </a:solidFill>
                <a:cs typeface="Calibri"/>
              </a:rPr>
              <a:t>Mohammed VI Polytechnic University in </a:t>
            </a:r>
            <a:r>
              <a:rPr lang="en-US" sz="1700" i="1" spc="-5" dirty="0" err="1" smtClean="0">
                <a:solidFill>
                  <a:srgbClr val="595959"/>
                </a:solidFill>
                <a:cs typeface="Calibri"/>
              </a:rPr>
              <a:t>Benguerir</a:t>
            </a:r>
            <a:r>
              <a:rPr lang="en-US" sz="1700" i="1" spc="-5" dirty="0" smtClean="0">
                <a:solidFill>
                  <a:srgbClr val="595959"/>
                </a:solidFill>
                <a:cs typeface="Calibri"/>
              </a:rPr>
              <a:t> in partnership with: MIT in the United States and Mines </a:t>
            </a:r>
            <a:r>
              <a:rPr lang="en-US" sz="1700" i="1" spc="-5" dirty="0" err="1" smtClean="0">
                <a:solidFill>
                  <a:srgbClr val="595959"/>
                </a:solidFill>
                <a:cs typeface="Calibri"/>
              </a:rPr>
              <a:t>ParisTech</a:t>
            </a:r>
            <a:r>
              <a:rPr lang="en-US" sz="1700" i="1" spc="-5" dirty="0" smtClean="0">
                <a:solidFill>
                  <a:srgbClr val="595959"/>
                </a:solidFill>
                <a:cs typeface="Calibri"/>
              </a:rPr>
              <a:t>;</a:t>
            </a:r>
          </a:p>
          <a:p>
            <a:pPr marL="547370" marR="316230" lvl="1" indent="-180340">
              <a:lnSpc>
                <a:spcPct val="100000"/>
              </a:lnSpc>
              <a:spcBef>
                <a:spcPts val="409"/>
              </a:spcBef>
              <a:buClr>
                <a:srgbClr val="1F497C"/>
              </a:buClr>
              <a:buFont typeface="Arial"/>
              <a:buChar char="•"/>
              <a:tabLst>
                <a:tab pos="548005" algn="l"/>
              </a:tabLst>
            </a:pPr>
            <a:r>
              <a:rPr lang="en-US" sz="1700" i="1" spc="-5" dirty="0" smtClean="0">
                <a:solidFill>
                  <a:srgbClr val="595959"/>
                </a:solidFill>
                <a:cs typeface="Calibri"/>
              </a:rPr>
              <a:t>Mohammed VI University of Health Sciences - Casablanca;</a:t>
            </a:r>
          </a:p>
          <a:p>
            <a:pPr marL="547370" marR="316230" lvl="1" indent="-180340">
              <a:lnSpc>
                <a:spcPct val="100000"/>
              </a:lnSpc>
              <a:spcBef>
                <a:spcPts val="409"/>
              </a:spcBef>
              <a:buClr>
                <a:srgbClr val="1F497C"/>
              </a:buClr>
              <a:buFont typeface="Arial"/>
              <a:buChar char="•"/>
              <a:tabLst>
                <a:tab pos="548005" algn="l"/>
              </a:tabLst>
            </a:pPr>
            <a:r>
              <a:rPr lang="en-US" sz="1700" i="1" spc="-5" dirty="0" err="1" smtClean="0">
                <a:solidFill>
                  <a:srgbClr val="595959"/>
                </a:solidFill>
                <a:cs typeface="Calibri"/>
              </a:rPr>
              <a:t>Abulcasis</a:t>
            </a:r>
            <a:r>
              <a:rPr lang="en-US" sz="1700" i="1" spc="-5" dirty="0" smtClean="0">
                <a:solidFill>
                  <a:srgbClr val="595959"/>
                </a:solidFill>
                <a:cs typeface="Calibri"/>
              </a:rPr>
              <a:t> International University of Health Sciences - Rabat;</a:t>
            </a:r>
          </a:p>
          <a:p>
            <a:pPr marL="547370" marR="316230" lvl="1" indent="-180340">
              <a:lnSpc>
                <a:spcPct val="100000"/>
              </a:lnSpc>
              <a:spcBef>
                <a:spcPts val="409"/>
              </a:spcBef>
              <a:buClr>
                <a:srgbClr val="1F497C"/>
              </a:buClr>
              <a:buFont typeface="Arial"/>
              <a:buChar char="•"/>
              <a:tabLst>
                <a:tab pos="548005" algn="l"/>
              </a:tabLst>
            </a:pPr>
            <a:r>
              <a:rPr lang="en-US" sz="1700" i="1" spc="-5" dirty="0" smtClean="0">
                <a:solidFill>
                  <a:srgbClr val="595959"/>
                </a:solidFill>
                <a:cs typeface="Calibri"/>
              </a:rPr>
              <a:t>INSA International;</a:t>
            </a:r>
          </a:p>
          <a:p>
            <a:pPr marL="547370" marR="316230" lvl="1" indent="-180340">
              <a:lnSpc>
                <a:spcPct val="100000"/>
              </a:lnSpc>
              <a:spcBef>
                <a:spcPts val="409"/>
              </a:spcBef>
              <a:buClr>
                <a:srgbClr val="1F497C"/>
              </a:buClr>
              <a:buFont typeface="Arial"/>
              <a:buChar char="•"/>
              <a:tabLst>
                <a:tab pos="548005" algn="l"/>
              </a:tabLst>
            </a:pPr>
            <a:r>
              <a:rPr lang="en-US" sz="1700" i="1" spc="-5" dirty="0" smtClean="0">
                <a:solidFill>
                  <a:srgbClr val="595959"/>
                </a:solidFill>
                <a:cs typeface="Calibri"/>
              </a:rPr>
              <a:t>The '</a:t>
            </a:r>
            <a:r>
              <a:rPr lang="en-US" sz="1700" i="1" spc="-5" dirty="0" err="1" smtClean="0">
                <a:solidFill>
                  <a:srgbClr val="595959"/>
                </a:solidFill>
                <a:cs typeface="Calibri"/>
              </a:rPr>
              <a:t>Ecole</a:t>
            </a:r>
            <a:r>
              <a:rPr lang="en-US" sz="1700" i="1" spc="-5" dirty="0" smtClean="0">
                <a:solidFill>
                  <a:srgbClr val="595959"/>
                </a:solidFill>
                <a:cs typeface="Calibri"/>
              </a:rPr>
              <a:t> </a:t>
            </a:r>
            <a:r>
              <a:rPr lang="en-US" sz="1700" i="1" spc="-5" dirty="0" err="1" smtClean="0">
                <a:solidFill>
                  <a:srgbClr val="595959"/>
                </a:solidFill>
                <a:cs typeface="Calibri"/>
              </a:rPr>
              <a:t>Centrale</a:t>
            </a:r>
            <a:r>
              <a:rPr lang="en-US" sz="1700" i="1" spc="-5" dirty="0" smtClean="0">
                <a:solidFill>
                  <a:srgbClr val="595959"/>
                </a:solidFill>
                <a:cs typeface="Calibri"/>
              </a:rPr>
              <a:t>' of Casablanca in collaboration with the '</a:t>
            </a:r>
            <a:r>
              <a:rPr lang="en-US" sz="1700" i="1" spc="-5" dirty="0" err="1" smtClean="0">
                <a:solidFill>
                  <a:srgbClr val="595959"/>
                </a:solidFill>
                <a:cs typeface="Calibri"/>
              </a:rPr>
              <a:t>Ecole</a:t>
            </a:r>
            <a:r>
              <a:rPr lang="en-US" sz="1700" i="1" spc="-5" dirty="0" smtClean="0">
                <a:solidFill>
                  <a:srgbClr val="595959"/>
                </a:solidFill>
                <a:cs typeface="Calibri"/>
              </a:rPr>
              <a:t> </a:t>
            </a:r>
            <a:r>
              <a:rPr lang="en-US" sz="1700" i="1" spc="-5" dirty="0" err="1" smtClean="0">
                <a:solidFill>
                  <a:srgbClr val="595959"/>
                </a:solidFill>
                <a:cs typeface="Calibri"/>
              </a:rPr>
              <a:t>Centrale</a:t>
            </a:r>
            <a:r>
              <a:rPr lang="en-US" sz="1700" i="1" spc="-5" dirty="0" smtClean="0">
                <a:solidFill>
                  <a:srgbClr val="595959"/>
                </a:solidFill>
                <a:cs typeface="Calibri"/>
              </a:rPr>
              <a:t>' of Paris. ;</a:t>
            </a:r>
          </a:p>
          <a:p>
            <a:pPr marL="547370" marR="316230" lvl="1" indent="-180340">
              <a:lnSpc>
                <a:spcPct val="100000"/>
              </a:lnSpc>
              <a:spcBef>
                <a:spcPts val="409"/>
              </a:spcBef>
              <a:buClr>
                <a:srgbClr val="1F497C"/>
              </a:buClr>
              <a:buFont typeface="Arial"/>
              <a:buChar char="•"/>
              <a:tabLst>
                <a:tab pos="548005" algn="l"/>
              </a:tabLst>
            </a:pPr>
            <a:r>
              <a:rPr lang="en-US" sz="1700" i="1" spc="-5" dirty="0" smtClean="0">
                <a:solidFill>
                  <a:srgbClr val="595959"/>
                </a:solidFill>
                <a:cs typeface="Calibri"/>
              </a:rPr>
              <a:t>International Institute of Technology (in progress): in partnership with IUT - France IUT International;</a:t>
            </a:r>
          </a:p>
          <a:p>
            <a:pPr marL="547370" marR="316230" lvl="1" indent="-180340">
              <a:lnSpc>
                <a:spcPct val="100000"/>
              </a:lnSpc>
              <a:spcBef>
                <a:spcPts val="409"/>
              </a:spcBef>
              <a:buClr>
                <a:srgbClr val="1F497C"/>
              </a:buClr>
              <a:buFont typeface="Arial"/>
              <a:buChar char="•"/>
              <a:tabLst>
                <a:tab pos="548005" algn="l"/>
              </a:tabLst>
            </a:pPr>
            <a:r>
              <a:rPr lang="en-US" sz="1700" i="1" spc="-5" dirty="0" smtClean="0">
                <a:solidFill>
                  <a:srgbClr val="595959"/>
                </a:solidFill>
                <a:cs typeface="Calibri"/>
              </a:rPr>
              <a:t>Mediterranean Institute of Logistics and Transport in </a:t>
            </a:r>
            <a:r>
              <a:rPr lang="en-US" sz="1700" i="1" spc="-5" dirty="0" err="1" smtClean="0">
                <a:solidFill>
                  <a:srgbClr val="595959"/>
                </a:solidFill>
                <a:cs typeface="Calibri"/>
              </a:rPr>
              <a:t>Tetouan</a:t>
            </a:r>
            <a:r>
              <a:rPr lang="en-US" sz="1700" i="1" spc="-5" dirty="0" smtClean="0">
                <a:solidFill>
                  <a:srgbClr val="595959"/>
                </a:solidFill>
                <a:cs typeface="Calibri"/>
              </a:rPr>
              <a:t> with the '</a:t>
            </a:r>
            <a:r>
              <a:rPr lang="en-US" sz="1700" i="1" spc="-5" dirty="0" err="1" smtClean="0">
                <a:solidFill>
                  <a:srgbClr val="595959"/>
                </a:solidFill>
                <a:cs typeface="Calibri"/>
              </a:rPr>
              <a:t>École</a:t>
            </a:r>
            <a:r>
              <a:rPr lang="en-US" sz="1700" i="1" spc="-5" dirty="0" smtClean="0">
                <a:solidFill>
                  <a:srgbClr val="595959"/>
                </a:solidFill>
                <a:cs typeface="Calibri"/>
              </a:rPr>
              <a:t> des </a:t>
            </a:r>
            <a:r>
              <a:rPr lang="en-US" sz="1700" i="1" spc="-5" dirty="0" err="1" smtClean="0">
                <a:solidFill>
                  <a:srgbClr val="595959"/>
                </a:solidFill>
                <a:cs typeface="Calibri"/>
              </a:rPr>
              <a:t>ponts</a:t>
            </a:r>
            <a:r>
              <a:rPr lang="en-US" sz="1700" i="1" spc="-5" dirty="0" smtClean="0">
                <a:solidFill>
                  <a:srgbClr val="595959"/>
                </a:solidFill>
                <a:cs typeface="Calibri"/>
              </a:rPr>
              <a:t>' </a:t>
            </a:r>
            <a:r>
              <a:rPr lang="en-US" sz="1700" i="1" spc="-5" dirty="0" err="1" smtClean="0">
                <a:solidFill>
                  <a:srgbClr val="595959"/>
                </a:solidFill>
                <a:cs typeface="Calibri"/>
              </a:rPr>
              <a:t>ParisTech</a:t>
            </a:r>
            <a:endParaRPr lang="en-US" sz="1700" i="1" spc="-5" dirty="0">
              <a:solidFill>
                <a:srgbClr val="595959"/>
              </a:solidFill>
              <a:cs typeface="Calibri"/>
            </a:endParaRPr>
          </a:p>
        </p:txBody>
      </p:sp>
      <p:sp>
        <p:nvSpPr>
          <p:cNvPr id="4" name="object 4"/>
          <p:cNvSpPr txBox="1">
            <a:spLocks noGrp="1"/>
          </p:cNvSpPr>
          <p:nvPr>
            <p:ph type="title"/>
          </p:nvPr>
        </p:nvSpPr>
        <p:spPr>
          <a:xfrm>
            <a:off x="851343" y="580078"/>
            <a:ext cx="7251700" cy="360680"/>
          </a:xfrm>
          <a:prstGeom prst="rect">
            <a:avLst/>
          </a:prstGeom>
        </p:spPr>
        <p:txBody>
          <a:bodyPr vert="horz" wrap="square" lIns="0" tIns="12065" rIns="0" bIns="0" rtlCol="0">
            <a:spAutoFit/>
          </a:bodyPr>
          <a:lstStyle/>
          <a:p>
            <a:pPr marL="12700">
              <a:lnSpc>
                <a:spcPct val="100000"/>
              </a:lnSpc>
              <a:spcBef>
                <a:spcPts val="95"/>
              </a:spcBef>
            </a:pPr>
            <a:endParaRPr sz="2200">
              <a:latin typeface="Palatino Linotype"/>
              <a:cs typeface="Palatino Linotype"/>
            </a:endParaRPr>
          </a:p>
        </p:txBody>
      </p:sp>
      <p:sp>
        <p:nvSpPr>
          <p:cNvPr id="5" name="object 5"/>
          <p:cNvSpPr/>
          <p:nvPr/>
        </p:nvSpPr>
        <p:spPr>
          <a:xfrm>
            <a:off x="990600" y="1085088"/>
            <a:ext cx="8747760" cy="0"/>
          </a:xfrm>
          <a:custGeom>
            <a:avLst/>
            <a:gdLst/>
            <a:ahLst/>
            <a:cxnLst/>
            <a:rect l="l" t="t" r="r" b="b"/>
            <a:pathLst>
              <a:path w="8747760">
                <a:moveTo>
                  <a:pt x="0" y="0"/>
                </a:moveTo>
                <a:lnTo>
                  <a:pt x="8747760" y="0"/>
                </a:lnTo>
              </a:path>
            </a:pathLst>
          </a:custGeom>
          <a:ln w="39624">
            <a:solidFill>
              <a:srgbClr val="4F80BC"/>
            </a:solidFill>
          </a:ln>
        </p:spPr>
        <p:txBody>
          <a:bodyPr wrap="square" lIns="0" tIns="0" rIns="0" bIns="0" rtlCol="0"/>
          <a:lstStyle/>
          <a:p>
            <a:endParaRPr/>
          </a:p>
        </p:txBody>
      </p:sp>
      <p:sp>
        <p:nvSpPr>
          <p:cNvPr id="6" name="object 6"/>
          <p:cNvSpPr/>
          <p:nvPr/>
        </p:nvSpPr>
        <p:spPr>
          <a:xfrm>
            <a:off x="772668" y="6947916"/>
            <a:ext cx="9144000" cy="0"/>
          </a:xfrm>
          <a:custGeom>
            <a:avLst/>
            <a:gdLst/>
            <a:ahLst/>
            <a:cxnLst/>
            <a:rect l="l" t="t" r="r" b="b"/>
            <a:pathLst>
              <a:path w="9144000">
                <a:moveTo>
                  <a:pt x="0" y="0"/>
                </a:moveTo>
                <a:lnTo>
                  <a:pt x="9144000" y="0"/>
                </a:lnTo>
              </a:path>
            </a:pathLst>
          </a:custGeom>
          <a:ln w="15239">
            <a:solidFill>
              <a:srgbClr val="16365D"/>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1858" y="923905"/>
            <a:ext cx="8143932" cy="615553"/>
          </a:xfrm>
        </p:spPr>
        <p:txBody>
          <a:bodyPr/>
          <a:lstStyle/>
          <a:p>
            <a:r>
              <a:rPr lang="en-US" dirty="0" smtClean="0"/>
              <a:t>The internationalization of the education system is a phenomenon that is needed all over the world:</a:t>
            </a:r>
            <a:endParaRPr lang="fr-FR" dirty="0"/>
          </a:p>
        </p:txBody>
      </p:sp>
      <p:sp>
        <p:nvSpPr>
          <p:cNvPr id="3" name="Espace réservé du texte 2"/>
          <p:cNvSpPr>
            <a:spLocks noGrp="1"/>
          </p:cNvSpPr>
          <p:nvPr>
            <p:ph type="body" idx="1"/>
          </p:nvPr>
        </p:nvSpPr>
        <p:spPr>
          <a:xfrm>
            <a:off x="1203296" y="2352665"/>
            <a:ext cx="7382509" cy="4154984"/>
          </a:xfrm>
        </p:spPr>
        <p:txBody>
          <a:bodyPr/>
          <a:lstStyle/>
          <a:p>
            <a:r>
              <a:rPr lang="en-US" sz="2800" dirty="0" smtClean="0"/>
              <a:t>1- The </a:t>
            </a:r>
            <a:r>
              <a:rPr lang="en-US" sz="2800" dirty="0" smtClean="0"/>
              <a:t>socio-political globalization experienced by the world in recent </a:t>
            </a:r>
            <a:r>
              <a:rPr lang="en-US" sz="2800" dirty="0" smtClean="0"/>
              <a:t>years</a:t>
            </a:r>
          </a:p>
          <a:p>
            <a:endParaRPr lang="en-US" sz="2800" dirty="0" smtClean="0"/>
          </a:p>
          <a:p>
            <a:r>
              <a:rPr lang="en-US" sz="2800" dirty="0" smtClean="0"/>
              <a:t>2- The disappearance of borders between states through the use of new communication </a:t>
            </a:r>
            <a:r>
              <a:rPr lang="en-US" sz="2800" dirty="0" smtClean="0"/>
              <a:t>technology</a:t>
            </a:r>
          </a:p>
          <a:p>
            <a:endParaRPr lang="en-US" sz="2800" dirty="0" smtClean="0"/>
          </a:p>
          <a:p>
            <a:r>
              <a:rPr lang="en-US" sz="2800" dirty="0" smtClean="0"/>
              <a:t>3- the emergence of a new teaching method: Distance Learning - MOOCs</a:t>
            </a:r>
            <a:endParaRPr lang="en-US" sz="2800" dirty="0" smtClean="0"/>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2668" y="1065276"/>
            <a:ext cx="9144000" cy="0"/>
          </a:xfrm>
          <a:custGeom>
            <a:avLst/>
            <a:gdLst/>
            <a:ahLst/>
            <a:cxnLst/>
            <a:rect l="l" t="t" r="r" b="b"/>
            <a:pathLst>
              <a:path w="9144000">
                <a:moveTo>
                  <a:pt x="0" y="0"/>
                </a:moveTo>
                <a:lnTo>
                  <a:pt x="9144000" y="0"/>
                </a:lnTo>
              </a:path>
            </a:pathLst>
          </a:custGeom>
          <a:ln w="27431">
            <a:solidFill>
              <a:srgbClr val="497EBA"/>
            </a:solidFill>
          </a:ln>
        </p:spPr>
        <p:txBody>
          <a:bodyPr wrap="square" lIns="0" tIns="0" rIns="0" bIns="0" rtlCol="0"/>
          <a:lstStyle/>
          <a:p>
            <a:endParaRPr/>
          </a:p>
        </p:txBody>
      </p:sp>
      <p:sp>
        <p:nvSpPr>
          <p:cNvPr id="3" name="object 3"/>
          <p:cNvSpPr txBox="1">
            <a:spLocks noGrp="1"/>
          </p:cNvSpPr>
          <p:nvPr>
            <p:ph type="title"/>
          </p:nvPr>
        </p:nvSpPr>
        <p:spPr>
          <a:xfrm>
            <a:off x="4595900" y="564900"/>
            <a:ext cx="1494155" cy="391160"/>
          </a:xfrm>
          <a:prstGeom prst="rect">
            <a:avLst/>
          </a:prstGeom>
        </p:spPr>
        <p:txBody>
          <a:bodyPr vert="horz" wrap="square" lIns="0" tIns="12700" rIns="0" bIns="0" rtlCol="0">
            <a:spAutoFit/>
          </a:bodyPr>
          <a:lstStyle/>
          <a:p>
            <a:pPr marL="12700">
              <a:lnSpc>
                <a:spcPct val="100000"/>
              </a:lnSpc>
              <a:spcBef>
                <a:spcPts val="100"/>
              </a:spcBef>
            </a:pPr>
            <a:r>
              <a:rPr lang="fr-FR" sz="2400" spc="15" dirty="0" smtClean="0"/>
              <a:t>SUMMARY</a:t>
            </a:r>
            <a:endParaRPr sz="2400"/>
          </a:p>
        </p:txBody>
      </p:sp>
      <p:sp>
        <p:nvSpPr>
          <p:cNvPr id="4" name="object 4"/>
          <p:cNvSpPr txBox="1"/>
          <p:nvPr/>
        </p:nvSpPr>
        <p:spPr>
          <a:xfrm>
            <a:off x="1671827" y="1879092"/>
            <a:ext cx="7960359" cy="339837"/>
          </a:xfrm>
          <a:prstGeom prst="rect">
            <a:avLst/>
          </a:prstGeom>
          <a:solidFill>
            <a:schemeClr val="bg1"/>
          </a:solidFill>
        </p:spPr>
        <p:txBody>
          <a:bodyPr vert="horz" wrap="square" lIns="0" tIns="62230" rIns="0" bIns="0" rtlCol="0">
            <a:spAutoFit/>
          </a:bodyPr>
          <a:lstStyle/>
          <a:p>
            <a:pPr marL="91440">
              <a:lnSpc>
                <a:spcPct val="100000"/>
              </a:lnSpc>
              <a:spcBef>
                <a:spcPts val="490"/>
              </a:spcBef>
            </a:pPr>
            <a:r>
              <a:rPr lang="en-US" b="1" spc="-10" dirty="0" smtClean="0">
                <a:cs typeface="Calibri"/>
              </a:rPr>
              <a:t>Overview of the Moroccan </a:t>
            </a:r>
            <a:r>
              <a:rPr lang="en-US" b="1" spc="-10" dirty="0">
                <a:cs typeface="Calibri"/>
              </a:rPr>
              <a:t>higher education</a:t>
            </a:r>
          </a:p>
        </p:txBody>
      </p:sp>
      <p:sp>
        <p:nvSpPr>
          <p:cNvPr id="5" name="object 5"/>
          <p:cNvSpPr txBox="1"/>
          <p:nvPr/>
        </p:nvSpPr>
        <p:spPr>
          <a:xfrm>
            <a:off x="929639" y="1879092"/>
            <a:ext cx="516890" cy="431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wrap="square" lIns="0" tIns="46355" rIns="0" bIns="0" rtlCol="0">
            <a:spAutoFit/>
          </a:bodyPr>
          <a:lstStyle/>
          <a:p>
            <a:pPr algn="ctr">
              <a:lnSpc>
                <a:spcPct val="100000"/>
              </a:lnSpc>
              <a:spcBef>
                <a:spcPts val="365"/>
              </a:spcBef>
            </a:pPr>
            <a:r>
              <a:rPr sz="2000" b="1" dirty="0">
                <a:solidFill>
                  <a:srgbClr val="FFFFFF"/>
                </a:solidFill>
                <a:latin typeface="Calibri"/>
                <a:cs typeface="Calibri"/>
              </a:rPr>
              <a:t>1</a:t>
            </a:r>
            <a:endParaRPr sz="2000">
              <a:latin typeface="Calibri"/>
              <a:cs typeface="Calibri"/>
            </a:endParaRPr>
          </a:p>
        </p:txBody>
      </p:sp>
      <p:sp>
        <p:nvSpPr>
          <p:cNvPr id="6" name="object 6"/>
          <p:cNvSpPr txBox="1"/>
          <p:nvPr/>
        </p:nvSpPr>
        <p:spPr>
          <a:xfrm>
            <a:off x="1665732" y="2586227"/>
            <a:ext cx="7958455" cy="341119"/>
          </a:xfrm>
          <a:prstGeom prst="rect">
            <a:avLst/>
          </a:prstGeom>
          <a:solidFill>
            <a:schemeClr val="bg1"/>
          </a:solidFill>
        </p:spPr>
        <p:txBody>
          <a:bodyPr vert="horz" wrap="square" lIns="0" tIns="63500" rIns="0" bIns="0" rtlCol="0">
            <a:spAutoFit/>
          </a:bodyPr>
          <a:lstStyle/>
          <a:p>
            <a:pPr marL="89535">
              <a:lnSpc>
                <a:spcPct val="100000"/>
              </a:lnSpc>
              <a:spcBef>
                <a:spcPts val="500"/>
              </a:spcBef>
            </a:pPr>
            <a:r>
              <a:rPr lang="fr-FR" b="1" spc="-10" dirty="0" err="1" smtClean="0">
                <a:cs typeface="Calibri"/>
              </a:rPr>
              <a:t>Internationalization</a:t>
            </a:r>
            <a:r>
              <a:rPr lang="fr-FR" b="1" spc="-10" dirty="0" smtClean="0">
                <a:cs typeface="Calibri"/>
              </a:rPr>
              <a:t> of </a:t>
            </a:r>
            <a:r>
              <a:rPr lang="fr-FR" b="1" spc="-10" dirty="0" smtClean="0">
                <a:latin typeface="Calibri"/>
                <a:cs typeface="Calibri"/>
              </a:rPr>
              <a:t>H.E</a:t>
            </a:r>
            <a:r>
              <a:rPr sz="1800" b="1" spc="-10" dirty="0" smtClean="0">
                <a:latin typeface="Calibri"/>
                <a:cs typeface="Calibri"/>
              </a:rPr>
              <a:t> </a:t>
            </a:r>
            <a:r>
              <a:rPr sz="1800" b="1" dirty="0">
                <a:latin typeface="Calibri"/>
                <a:cs typeface="Calibri"/>
              </a:rPr>
              <a:t>: </a:t>
            </a:r>
            <a:r>
              <a:rPr lang="fr-FR" b="1" spc="-5" dirty="0" err="1">
                <a:cs typeface="Calibri"/>
              </a:rPr>
              <a:t>Purposes</a:t>
            </a:r>
            <a:r>
              <a:rPr lang="fr-FR" b="1" spc="-5" dirty="0">
                <a:cs typeface="Calibri"/>
              </a:rPr>
              <a:t>, </a:t>
            </a:r>
            <a:r>
              <a:rPr lang="fr-FR" b="1" spc="-5" dirty="0" err="1">
                <a:cs typeface="Calibri"/>
              </a:rPr>
              <a:t>Strategies</a:t>
            </a:r>
            <a:r>
              <a:rPr lang="fr-FR" b="1" spc="-5" dirty="0">
                <a:cs typeface="Calibri"/>
              </a:rPr>
              <a:t> </a:t>
            </a:r>
            <a:r>
              <a:rPr lang="fr-FR" b="1" spc="-5" dirty="0" smtClean="0">
                <a:cs typeface="Calibri"/>
              </a:rPr>
              <a:t>,and </a:t>
            </a:r>
            <a:r>
              <a:rPr lang="fr-FR" b="1" spc="-5" dirty="0" err="1">
                <a:cs typeface="Calibri"/>
              </a:rPr>
              <a:t>Mechanisms</a:t>
            </a:r>
            <a:endParaRPr sz="1800" dirty="0">
              <a:latin typeface="Calibri"/>
              <a:cs typeface="Calibri"/>
            </a:endParaRPr>
          </a:p>
        </p:txBody>
      </p:sp>
      <p:sp>
        <p:nvSpPr>
          <p:cNvPr id="7" name="object 7"/>
          <p:cNvSpPr txBox="1"/>
          <p:nvPr/>
        </p:nvSpPr>
        <p:spPr>
          <a:xfrm>
            <a:off x="920496" y="2586227"/>
            <a:ext cx="518159" cy="4343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wrap="square" lIns="0" tIns="47625" rIns="0" bIns="0" rtlCol="0">
            <a:spAutoFit/>
          </a:bodyPr>
          <a:lstStyle/>
          <a:p>
            <a:pPr algn="ctr">
              <a:lnSpc>
                <a:spcPct val="100000"/>
              </a:lnSpc>
              <a:spcBef>
                <a:spcPts val="375"/>
              </a:spcBef>
            </a:pPr>
            <a:r>
              <a:rPr sz="2000" b="1" dirty="0">
                <a:solidFill>
                  <a:srgbClr val="FFFFFF"/>
                </a:solidFill>
                <a:latin typeface="Calibri"/>
                <a:cs typeface="Calibri"/>
              </a:rPr>
              <a:t>2</a:t>
            </a:r>
            <a:endParaRPr sz="2000">
              <a:latin typeface="Calibri"/>
              <a:cs typeface="Calibri"/>
            </a:endParaRPr>
          </a:p>
        </p:txBody>
      </p:sp>
      <p:sp>
        <p:nvSpPr>
          <p:cNvPr id="8" name="object 8"/>
          <p:cNvSpPr txBox="1"/>
          <p:nvPr/>
        </p:nvSpPr>
        <p:spPr>
          <a:xfrm>
            <a:off x="925068" y="3296411"/>
            <a:ext cx="518159" cy="431800"/>
          </a:xfrm>
          <a:prstGeom prst="rect">
            <a:avLst/>
          </a:prstGeom>
          <a:solidFill>
            <a:schemeClr val="accent6"/>
          </a:solidFill>
          <a:ln>
            <a:solidFill>
              <a:srgbClr val="002060"/>
            </a:solidFill>
          </a:ln>
        </p:spPr>
        <p:txBody>
          <a:bodyPr vert="horz" wrap="square" lIns="0" tIns="46355" rIns="0" bIns="0" rtlCol="0">
            <a:spAutoFit/>
          </a:bodyPr>
          <a:lstStyle/>
          <a:p>
            <a:pPr algn="ctr">
              <a:lnSpc>
                <a:spcPct val="100000"/>
              </a:lnSpc>
              <a:spcBef>
                <a:spcPts val="365"/>
              </a:spcBef>
            </a:pPr>
            <a:r>
              <a:rPr sz="2000" b="1" dirty="0">
                <a:solidFill>
                  <a:srgbClr val="FFFFFF"/>
                </a:solidFill>
                <a:latin typeface="Calibri"/>
                <a:cs typeface="Calibri"/>
              </a:rPr>
              <a:t>3</a:t>
            </a:r>
            <a:endParaRPr sz="2000" dirty="0">
              <a:latin typeface="Calibri"/>
              <a:cs typeface="Calibri"/>
            </a:endParaRPr>
          </a:p>
        </p:txBody>
      </p:sp>
      <p:sp>
        <p:nvSpPr>
          <p:cNvPr id="9" name="object 9"/>
          <p:cNvSpPr txBox="1"/>
          <p:nvPr/>
        </p:nvSpPr>
        <p:spPr>
          <a:xfrm>
            <a:off x="1659636" y="3308603"/>
            <a:ext cx="7908290" cy="339837"/>
          </a:xfrm>
          <a:prstGeom prst="rect">
            <a:avLst/>
          </a:prstGeom>
          <a:solidFill>
            <a:schemeClr val="bg1"/>
          </a:solidFill>
        </p:spPr>
        <p:txBody>
          <a:bodyPr vert="horz" wrap="square" lIns="0" tIns="62230" rIns="0" bIns="0" rtlCol="0">
            <a:spAutoFit/>
          </a:bodyPr>
          <a:lstStyle/>
          <a:p>
            <a:pPr marL="89535">
              <a:lnSpc>
                <a:spcPct val="100000"/>
              </a:lnSpc>
              <a:spcBef>
                <a:spcPts val="490"/>
              </a:spcBef>
            </a:pPr>
            <a:r>
              <a:rPr lang="en-US" b="1" spc="-30" dirty="0" smtClean="0">
                <a:cs typeface="Calibri"/>
              </a:rPr>
              <a:t>Towards a modernization to manage the internationalization of H.E in Morocco</a:t>
            </a:r>
            <a:endParaRPr lang="en-US" b="1" spc="-30" dirty="0">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2975" y="404852"/>
            <a:ext cx="5405120" cy="307777"/>
          </a:xfrm>
        </p:spPr>
        <p:txBody>
          <a:bodyPr/>
          <a:lstStyle/>
          <a:p>
            <a:r>
              <a:rPr lang="fr-FR" dirty="0" smtClean="0"/>
              <a:t>End </a:t>
            </a:r>
            <a:endParaRPr lang="fr-FR" dirty="0"/>
          </a:p>
        </p:txBody>
      </p:sp>
      <p:sp>
        <p:nvSpPr>
          <p:cNvPr id="3" name="Espace réservé du texte 2"/>
          <p:cNvSpPr>
            <a:spLocks noGrp="1"/>
          </p:cNvSpPr>
          <p:nvPr>
            <p:ph type="body" idx="1"/>
          </p:nvPr>
        </p:nvSpPr>
        <p:spPr>
          <a:xfrm>
            <a:off x="1203296" y="1995475"/>
            <a:ext cx="7382509" cy="2585323"/>
          </a:xfrm>
        </p:spPr>
        <p:txBody>
          <a:bodyPr/>
          <a:lstStyle/>
          <a:p>
            <a:r>
              <a:rPr lang="en-US" sz="2800" dirty="0" smtClean="0"/>
              <a:t>The </a:t>
            </a:r>
            <a:r>
              <a:rPr lang="en-US" sz="2800" dirty="0" smtClean="0"/>
              <a:t>internationalization of higher education is no </a:t>
            </a:r>
            <a:r>
              <a:rPr lang="en-US" sz="2800" dirty="0" smtClean="0"/>
              <a:t>l </a:t>
            </a:r>
            <a:r>
              <a:rPr lang="en-US" sz="2800" dirty="0" smtClean="0"/>
              <a:t>a luxury but a need to ensure the development of countries and the development of peoples</a:t>
            </a:r>
            <a:r>
              <a:rPr lang="en-US" sz="2800" dirty="0" smtClean="0"/>
              <a:t>.</a:t>
            </a:r>
          </a:p>
          <a:p>
            <a:endParaRPr lang="en-US" sz="2800" dirty="0" smtClean="0"/>
          </a:p>
          <a:p>
            <a:r>
              <a:rPr lang="en-US" sz="2800" dirty="0" smtClean="0"/>
              <a:t> those </a:t>
            </a:r>
            <a:r>
              <a:rPr lang="en-US" sz="2800" dirty="0" smtClean="0"/>
              <a:t>because there is now a globalization of problems </a:t>
            </a:r>
            <a:r>
              <a:rPr lang="en-US" sz="2800" dirty="0" smtClean="0"/>
              <a:t>too . as</a:t>
            </a:r>
            <a:endParaRPr lang="fr-F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Rectangle 1"/>
          <p:cNvSpPr>
            <a:spLocks noGrp="1" noChangeArrowheads="1"/>
          </p:cNvSpPr>
          <p:nvPr>
            <p:ph type="body" idx="1"/>
          </p:nvPr>
        </p:nvSpPr>
        <p:spPr bwMode="auto">
          <a:xfrm>
            <a:off x="1274734" y="2209789"/>
            <a:ext cx="8523487" cy="224676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global </a:t>
            </a: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warming</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a:t>
            </a: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south</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a:t>
            </a: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north</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immigration </a:t>
            </a: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problem</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a:t>
            </a: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Numeric</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fraction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-impact of social networks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the aspirations of </a:t>
            </a: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our</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a:t>
            </a: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young</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people for a </a:t>
            </a:r>
            <a:r>
              <a:rPr kumimoji="0" lang="fr-FR" sz="2800" b="0" i="0" u="none" strike="noStrike" cap="none" normalizeH="0" baseline="0" dirty="0" err="1" smtClean="0">
                <a:ln>
                  <a:noFill/>
                </a:ln>
                <a:solidFill>
                  <a:schemeClr val="tx1"/>
                </a:solidFill>
                <a:effectLst/>
                <a:latin typeface="Arial Unicode MS" pitchFamily="34" charset="-128"/>
                <a:cs typeface="Arial" pitchFamily="34" charset="0"/>
              </a:rPr>
              <a:t>better</a:t>
            </a:r>
            <a:r>
              <a:rPr kumimoji="0" lang="fr-FR" sz="2800" b="0" i="0" u="none" strike="noStrike" cap="none" normalizeH="0" baseline="0" dirty="0" smtClean="0">
                <a:ln>
                  <a:noFill/>
                </a:ln>
                <a:solidFill>
                  <a:schemeClr val="tx1"/>
                </a:solidFill>
                <a:effectLst/>
                <a:latin typeface="Arial Unicode MS" pitchFamily="34" charset="-128"/>
                <a:cs typeface="Arial" pitchFamily="34" charset="0"/>
              </a:rPr>
              <a:t> life</a:t>
            </a:r>
            <a:r>
              <a:rPr kumimoji="0" lang="fr-FR" sz="28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a:xfrm>
            <a:off x="2846370" y="3209921"/>
            <a:ext cx="7382509" cy="276999"/>
          </a:xfrm>
        </p:spPr>
        <p:txBody>
          <a:bodyPr/>
          <a:lstStyle/>
          <a:p>
            <a:r>
              <a:rPr lang="fr-FR" dirty="0" smtClean="0">
                <a:hlinkClick r:id="rId2"/>
              </a:rPr>
              <a:t>https://youtu.be/se957OMoU8k</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2668" y="1065276"/>
            <a:ext cx="9144000" cy="0"/>
          </a:xfrm>
          <a:custGeom>
            <a:avLst/>
            <a:gdLst/>
            <a:ahLst/>
            <a:cxnLst/>
            <a:rect l="l" t="t" r="r" b="b"/>
            <a:pathLst>
              <a:path w="9144000">
                <a:moveTo>
                  <a:pt x="0" y="0"/>
                </a:moveTo>
                <a:lnTo>
                  <a:pt x="9144000" y="0"/>
                </a:lnTo>
              </a:path>
            </a:pathLst>
          </a:custGeom>
          <a:ln w="27431">
            <a:solidFill>
              <a:srgbClr val="497EBA"/>
            </a:solidFill>
          </a:ln>
        </p:spPr>
        <p:txBody>
          <a:bodyPr wrap="square" lIns="0" tIns="0" rIns="0" bIns="0" rtlCol="0"/>
          <a:lstStyle/>
          <a:p>
            <a:endParaRPr/>
          </a:p>
        </p:txBody>
      </p:sp>
      <p:sp>
        <p:nvSpPr>
          <p:cNvPr id="3" name="object 3"/>
          <p:cNvSpPr txBox="1">
            <a:spLocks noGrp="1"/>
          </p:cNvSpPr>
          <p:nvPr>
            <p:ph type="title"/>
          </p:nvPr>
        </p:nvSpPr>
        <p:spPr>
          <a:xfrm>
            <a:off x="4595900" y="564900"/>
            <a:ext cx="1494155" cy="391160"/>
          </a:xfrm>
          <a:prstGeom prst="rect">
            <a:avLst/>
          </a:prstGeom>
        </p:spPr>
        <p:txBody>
          <a:bodyPr vert="horz" wrap="square" lIns="0" tIns="12700" rIns="0" bIns="0" rtlCol="0">
            <a:spAutoFit/>
          </a:bodyPr>
          <a:lstStyle/>
          <a:p>
            <a:pPr marL="12700">
              <a:lnSpc>
                <a:spcPct val="100000"/>
              </a:lnSpc>
              <a:spcBef>
                <a:spcPts val="100"/>
              </a:spcBef>
            </a:pPr>
            <a:r>
              <a:rPr sz="2400" spc="15" dirty="0"/>
              <a:t>S</a:t>
            </a:r>
            <a:r>
              <a:rPr sz="2400" spc="-15" dirty="0"/>
              <a:t>O</a:t>
            </a:r>
            <a:r>
              <a:rPr sz="2400" spc="-10" dirty="0"/>
              <a:t>M</a:t>
            </a:r>
            <a:r>
              <a:rPr sz="2400" spc="10" dirty="0"/>
              <a:t>M</a:t>
            </a:r>
            <a:r>
              <a:rPr sz="2400" spc="-15" dirty="0"/>
              <a:t>A</a:t>
            </a:r>
            <a:r>
              <a:rPr sz="2400" spc="5" dirty="0"/>
              <a:t>I</a:t>
            </a:r>
            <a:r>
              <a:rPr sz="2400" spc="-10" dirty="0"/>
              <a:t>R</a:t>
            </a:r>
            <a:r>
              <a:rPr sz="2400" dirty="0"/>
              <a:t>E</a:t>
            </a:r>
            <a:endParaRPr sz="2400"/>
          </a:p>
        </p:txBody>
      </p:sp>
      <p:sp>
        <p:nvSpPr>
          <p:cNvPr id="4" name="object 4"/>
          <p:cNvSpPr txBox="1"/>
          <p:nvPr/>
        </p:nvSpPr>
        <p:spPr>
          <a:xfrm>
            <a:off x="1671827" y="1879092"/>
            <a:ext cx="7960359" cy="339837"/>
          </a:xfrm>
          <a:prstGeom prst="rect">
            <a:avLst/>
          </a:prstGeom>
          <a:solidFill>
            <a:schemeClr val="accent6">
              <a:lumMod val="75000"/>
            </a:schemeClr>
          </a:solidFill>
        </p:spPr>
        <p:txBody>
          <a:bodyPr vert="horz" wrap="square" lIns="0" tIns="62230" rIns="0" bIns="0" rtlCol="0">
            <a:spAutoFit/>
          </a:bodyPr>
          <a:lstStyle/>
          <a:p>
            <a:pPr marL="91440">
              <a:lnSpc>
                <a:spcPct val="100000"/>
              </a:lnSpc>
              <a:spcBef>
                <a:spcPts val="490"/>
              </a:spcBef>
            </a:pPr>
            <a:r>
              <a:rPr lang="en-US" b="1" spc="-5" dirty="0" smtClean="0">
                <a:solidFill>
                  <a:srgbClr val="FFFFFF"/>
                </a:solidFill>
                <a:latin typeface="Palatino Linotype"/>
                <a:cs typeface="Palatino Linotype"/>
              </a:rPr>
              <a:t>Overview of the Moroccan </a:t>
            </a:r>
            <a:r>
              <a:rPr lang="en-US" b="1" spc="-5" dirty="0">
                <a:solidFill>
                  <a:srgbClr val="FFFFFF"/>
                </a:solidFill>
                <a:latin typeface="Palatino Linotype"/>
                <a:cs typeface="Palatino Linotype"/>
              </a:rPr>
              <a:t>higher education</a:t>
            </a:r>
          </a:p>
        </p:txBody>
      </p:sp>
      <p:sp>
        <p:nvSpPr>
          <p:cNvPr id="5" name="object 5"/>
          <p:cNvSpPr txBox="1"/>
          <p:nvPr/>
        </p:nvSpPr>
        <p:spPr>
          <a:xfrm>
            <a:off x="929639" y="1879092"/>
            <a:ext cx="516890" cy="431800"/>
          </a:xfrm>
          <a:prstGeom prst="rect">
            <a:avLst/>
          </a:prstGeom>
          <a:solidFill>
            <a:schemeClr val="accent6"/>
          </a:solidFill>
        </p:spPr>
        <p:txBody>
          <a:bodyPr vert="horz" wrap="square" lIns="0" tIns="46355" rIns="0" bIns="0" rtlCol="0">
            <a:spAutoFit/>
          </a:bodyPr>
          <a:lstStyle/>
          <a:p>
            <a:pPr algn="ctr">
              <a:lnSpc>
                <a:spcPct val="100000"/>
              </a:lnSpc>
              <a:spcBef>
                <a:spcPts val="365"/>
              </a:spcBef>
            </a:pPr>
            <a:r>
              <a:rPr sz="2000" b="1" dirty="0">
                <a:solidFill>
                  <a:srgbClr val="FFFFFF"/>
                </a:solidFill>
                <a:latin typeface="Calibri"/>
                <a:cs typeface="Calibri"/>
              </a:rPr>
              <a:t>1</a:t>
            </a:r>
            <a:endParaRPr sz="2000">
              <a:latin typeface="Calibri"/>
              <a:cs typeface="Calibri"/>
            </a:endParaRPr>
          </a:p>
        </p:txBody>
      </p:sp>
      <p:sp>
        <p:nvSpPr>
          <p:cNvPr id="6" name="object 6"/>
          <p:cNvSpPr/>
          <p:nvPr/>
        </p:nvSpPr>
        <p:spPr>
          <a:xfrm>
            <a:off x="2374900" y="2409825"/>
            <a:ext cx="7210044" cy="431291"/>
          </a:xfrm>
          <a:prstGeom prst="rect">
            <a:avLst/>
          </a:prstGeom>
          <a:solidFill>
            <a:schemeClr val="accent6">
              <a:lumMod val="40000"/>
              <a:lumOff val="60000"/>
            </a:schemeClr>
          </a:solidFill>
        </p:spPr>
        <p:txBody>
          <a:bodyPr wrap="square" lIns="0" tIns="0" rIns="0" bIns="0" rtlCol="0"/>
          <a:lstStyle/>
          <a:p>
            <a:endParaRPr/>
          </a:p>
        </p:txBody>
      </p:sp>
      <p:sp>
        <p:nvSpPr>
          <p:cNvPr id="7" name="object 7"/>
          <p:cNvSpPr txBox="1"/>
          <p:nvPr/>
        </p:nvSpPr>
        <p:spPr>
          <a:xfrm>
            <a:off x="2511562" y="2551547"/>
            <a:ext cx="3292337" cy="505267"/>
          </a:xfrm>
          <a:prstGeom prst="rect">
            <a:avLst/>
          </a:prstGeom>
        </p:spPr>
        <p:txBody>
          <a:bodyPr vert="horz" wrap="square" lIns="0" tIns="0" rIns="0" bIns="0" rtlCol="0">
            <a:spAutoFit/>
          </a:bodyPr>
          <a:lstStyle/>
          <a:p>
            <a:pPr marL="12700">
              <a:spcBef>
                <a:spcPts val="95"/>
              </a:spcBef>
            </a:pPr>
            <a:r>
              <a:rPr lang="fr-FR" sz="1600" b="1" spc="-10" dirty="0">
                <a:solidFill>
                  <a:srgbClr val="16365D"/>
                </a:solidFill>
                <a:latin typeface="Calibri"/>
                <a:cs typeface="Calibri"/>
              </a:rPr>
              <a:t>Components of the system</a:t>
            </a:r>
          </a:p>
          <a:p>
            <a:pPr marL="12700">
              <a:spcBef>
                <a:spcPts val="95"/>
              </a:spcBef>
            </a:pPr>
            <a:endParaRPr sz="1600" b="1" spc="-10" dirty="0">
              <a:solidFill>
                <a:srgbClr val="16365D"/>
              </a:solidFill>
              <a:latin typeface="Calibri"/>
              <a:cs typeface="Calibri"/>
            </a:endParaRPr>
          </a:p>
        </p:txBody>
      </p:sp>
      <p:sp>
        <p:nvSpPr>
          <p:cNvPr id="9" name="object 9"/>
          <p:cNvSpPr/>
          <p:nvPr/>
        </p:nvSpPr>
        <p:spPr>
          <a:xfrm>
            <a:off x="1677924" y="2420111"/>
            <a:ext cx="518159" cy="431291"/>
          </a:xfrm>
          <a:prstGeom prst="rect">
            <a:avLst/>
          </a:prstGeom>
          <a:solidFill>
            <a:schemeClr val="accent6">
              <a:lumMod val="75000"/>
            </a:schemeClr>
          </a:solidFill>
        </p:spPr>
        <p:txBody>
          <a:bodyPr wrap="square" lIns="0" tIns="0" rIns="0" bIns="0" rtlCol="0"/>
          <a:lstStyle/>
          <a:p>
            <a:endParaRPr/>
          </a:p>
        </p:txBody>
      </p:sp>
      <p:sp>
        <p:nvSpPr>
          <p:cNvPr id="10" name="object 10"/>
          <p:cNvSpPr txBox="1"/>
          <p:nvPr/>
        </p:nvSpPr>
        <p:spPr>
          <a:xfrm>
            <a:off x="1789169" y="2539708"/>
            <a:ext cx="292100" cy="228600"/>
          </a:xfrm>
          <a:prstGeom prst="rect">
            <a:avLst/>
          </a:prstGeom>
        </p:spPr>
        <p:txBody>
          <a:bodyPr vert="horz" wrap="square" lIns="0" tIns="0" rIns="0" bIns="0" rtlCol="0">
            <a:spAutoFit/>
          </a:bodyPr>
          <a:lstStyle/>
          <a:p>
            <a:pPr>
              <a:lnSpc>
                <a:spcPts val="1710"/>
              </a:lnSpc>
            </a:pPr>
            <a:r>
              <a:rPr sz="1800" b="1" spc="5" dirty="0">
                <a:solidFill>
                  <a:srgbClr val="16365D"/>
                </a:solidFill>
                <a:latin typeface="Calibri"/>
                <a:cs typeface="Calibri"/>
              </a:rPr>
              <a:t>1</a:t>
            </a:r>
            <a:r>
              <a:rPr sz="1800" b="1" spc="-15" dirty="0">
                <a:solidFill>
                  <a:srgbClr val="16365D"/>
                </a:solidFill>
                <a:latin typeface="Calibri"/>
                <a:cs typeface="Calibri"/>
              </a:rPr>
              <a:t>.</a:t>
            </a:r>
            <a:r>
              <a:rPr sz="1800" b="1" dirty="0">
                <a:solidFill>
                  <a:srgbClr val="16365D"/>
                </a:solidFill>
                <a:latin typeface="Calibri"/>
                <a:cs typeface="Calibri"/>
              </a:rPr>
              <a:t>1</a:t>
            </a:r>
            <a:endParaRPr sz="1800">
              <a:latin typeface="Calibri"/>
              <a:cs typeface="Calibri"/>
            </a:endParaRPr>
          </a:p>
        </p:txBody>
      </p:sp>
      <p:sp>
        <p:nvSpPr>
          <p:cNvPr id="11" name="object 11"/>
          <p:cNvSpPr txBox="1"/>
          <p:nvPr/>
        </p:nvSpPr>
        <p:spPr>
          <a:xfrm>
            <a:off x="1776469" y="2469858"/>
            <a:ext cx="3175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6365D"/>
                </a:solidFill>
                <a:latin typeface="Calibri"/>
                <a:cs typeface="Calibri"/>
              </a:rPr>
              <a:t>1</a:t>
            </a:r>
            <a:r>
              <a:rPr sz="1800" b="1" spc="-15" dirty="0">
                <a:solidFill>
                  <a:srgbClr val="16365D"/>
                </a:solidFill>
                <a:latin typeface="Calibri"/>
                <a:cs typeface="Calibri"/>
              </a:rPr>
              <a:t>.</a:t>
            </a:r>
            <a:r>
              <a:rPr sz="1800" b="1" dirty="0">
                <a:solidFill>
                  <a:srgbClr val="16365D"/>
                </a:solidFill>
                <a:latin typeface="Calibri"/>
                <a:cs typeface="Calibri"/>
              </a:rPr>
              <a:t>1</a:t>
            </a:r>
            <a:endParaRPr sz="1800">
              <a:latin typeface="Calibri"/>
              <a:cs typeface="Calibri"/>
            </a:endParaRPr>
          </a:p>
        </p:txBody>
      </p:sp>
      <p:sp>
        <p:nvSpPr>
          <p:cNvPr id="12" name="object 12"/>
          <p:cNvSpPr/>
          <p:nvPr/>
        </p:nvSpPr>
        <p:spPr>
          <a:xfrm>
            <a:off x="2374900" y="2867025"/>
            <a:ext cx="7286244" cy="431291"/>
          </a:xfrm>
          <a:prstGeom prst="rect">
            <a:avLst/>
          </a:prstGeom>
          <a:solidFill>
            <a:schemeClr val="accent6">
              <a:lumMod val="40000"/>
              <a:lumOff val="60000"/>
            </a:schemeClr>
          </a:solidFill>
        </p:spPr>
        <p:txBody>
          <a:bodyPr wrap="square" lIns="0" tIns="0" rIns="0" bIns="0" rtlCol="0"/>
          <a:lstStyle/>
          <a:p>
            <a:endParaRPr/>
          </a:p>
        </p:txBody>
      </p:sp>
      <p:sp>
        <p:nvSpPr>
          <p:cNvPr id="13" name="object 13"/>
          <p:cNvSpPr txBox="1"/>
          <p:nvPr/>
        </p:nvSpPr>
        <p:spPr>
          <a:xfrm>
            <a:off x="2511563" y="3054414"/>
            <a:ext cx="1908810" cy="198388"/>
          </a:xfrm>
          <a:prstGeom prst="rect">
            <a:avLst/>
          </a:prstGeom>
        </p:spPr>
        <p:txBody>
          <a:bodyPr vert="horz" wrap="square" lIns="0" tIns="0" rIns="0" bIns="0" rtlCol="0">
            <a:spAutoFit/>
          </a:bodyPr>
          <a:lstStyle/>
          <a:p>
            <a:pPr marL="12700">
              <a:lnSpc>
                <a:spcPts val="1515"/>
              </a:lnSpc>
              <a:spcBef>
                <a:spcPts val="95"/>
              </a:spcBef>
            </a:pPr>
            <a:r>
              <a:rPr lang="fr-FR" sz="1600" b="1" spc="-10" dirty="0" err="1" smtClean="0">
                <a:solidFill>
                  <a:srgbClr val="16365D"/>
                </a:solidFill>
                <a:latin typeface="+mj-lt"/>
                <a:cs typeface="Calibri"/>
              </a:rPr>
              <a:t>Potential</a:t>
            </a:r>
            <a:r>
              <a:rPr lang="fr-FR" sz="1600" b="1" spc="-10" dirty="0" smtClean="0">
                <a:solidFill>
                  <a:srgbClr val="16365D"/>
                </a:solidFill>
                <a:latin typeface="+mj-lt"/>
                <a:cs typeface="Calibri"/>
              </a:rPr>
              <a:t> </a:t>
            </a:r>
            <a:r>
              <a:rPr lang="fr-FR" sz="1600" b="1" spc="-10" dirty="0">
                <a:solidFill>
                  <a:srgbClr val="16365D"/>
                </a:solidFill>
                <a:latin typeface="+mj-lt"/>
                <a:cs typeface="Calibri"/>
              </a:rPr>
              <a:t>training</a:t>
            </a:r>
          </a:p>
        </p:txBody>
      </p:sp>
      <p:sp>
        <p:nvSpPr>
          <p:cNvPr id="15" name="object 15"/>
          <p:cNvSpPr/>
          <p:nvPr/>
        </p:nvSpPr>
        <p:spPr>
          <a:xfrm>
            <a:off x="1677924" y="2923032"/>
            <a:ext cx="518159" cy="431291"/>
          </a:xfrm>
          <a:prstGeom prst="rect">
            <a:avLst/>
          </a:prstGeom>
          <a:solidFill>
            <a:schemeClr val="accent6">
              <a:lumMod val="75000"/>
            </a:schemeClr>
          </a:solidFill>
        </p:spPr>
        <p:txBody>
          <a:bodyPr wrap="square" lIns="0" tIns="0" rIns="0" bIns="0" rtlCol="0"/>
          <a:lstStyle/>
          <a:p>
            <a:endParaRPr/>
          </a:p>
        </p:txBody>
      </p:sp>
      <p:sp>
        <p:nvSpPr>
          <p:cNvPr id="16" name="object 16"/>
          <p:cNvSpPr txBox="1"/>
          <p:nvPr/>
        </p:nvSpPr>
        <p:spPr>
          <a:xfrm>
            <a:off x="1789169" y="3042671"/>
            <a:ext cx="292100" cy="228600"/>
          </a:xfrm>
          <a:prstGeom prst="rect">
            <a:avLst/>
          </a:prstGeom>
        </p:spPr>
        <p:txBody>
          <a:bodyPr vert="horz" wrap="square" lIns="0" tIns="0" rIns="0" bIns="0" rtlCol="0">
            <a:spAutoFit/>
          </a:bodyPr>
          <a:lstStyle/>
          <a:p>
            <a:pPr>
              <a:lnSpc>
                <a:spcPts val="1710"/>
              </a:lnSpc>
            </a:pPr>
            <a:r>
              <a:rPr sz="1800" b="1" spc="5" dirty="0">
                <a:solidFill>
                  <a:srgbClr val="16365D"/>
                </a:solidFill>
                <a:latin typeface="Calibri"/>
                <a:cs typeface="Calibri"/>
              </a:rPr>
              <a:t>1</a:t>
            </a:r>
            <a:r>
              <a:rPr sz="1800" b="1" spc="-15" dirty="0">
                <a:solidFill>
                  <a:srgbClr val="16365D"/>
                </a:solidFill>
                <a:latin typeface="Calibri"/>
                <a:cs typeface="Calibri"/>
              </a:rPr>
              <a:t>.</a:t>
            </a:r>
            <a:r>
              <a:rPr sz="1800" b="1" dirty="0">
                <a:solidFill>
                  <a:srgbClr val="16365D"/>
                </a:solidFill>
                <a:latin typeface="Calibri"/>
                <a:cs typeface="Calibri"/>
              </a:rPr>
              <a:t>2</a:t>
            </a:r>
            <a:endParaRPr sz="1800">
              <a:latin typeface="Calibri"/>
              <a:cs typeface="Calibri"/>
            </a:endParaRPr>
          </a:p>
        </p:txBody>
      </p:sp>
      <p:sp>
        <p:nvSpPr>
          <p:cNvPr id="17" name="object 17"/>
          <p:cNvSpPr txBox="1"/>
          <p:nvPr/>
        </p:nvSpPr>
        <p:spPr>
          <a:xfrm>
            <a:off x="1776469" y="2972821"/>
            <a:ext cx="3175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6365D"/>
                </a:solidFill>
                <a:latin typeface="Calibri"/>
                <a:cs typeface="Calibri"/>
              </a:rPr>
              <a:t>1</a:t>
            </a:r>
            <a:r>
              <a:rPr sz="1800" b="1" spc="-15" dirty="0">
                <a:solidFill>
                  <a:srgbClr val="16365D"/>
                </a:solidFill>
                <a:latin typeface="Calibri"/>
                <a:cs typeface="Calibri"/>
              </a:rPr>
              <a:t>.</a:t>
            </a:r>
            <a:r>
              <a:rPr sz="1800" b="1" dirty="0">
                <a:solidFill>
                  <a:srgbClr val="16365D"/>
                </a:solidFill>
                <a:latin typeface="Calibri"/>
                <a:cs typeface="Calibri"/>
              </a:rPr>
              <a:t>2</a:t>
            </a:r>
            <a:endParaRPr sz="1800">
              <a:latin typeface="Calibri"/>
              <a:cs typeface="Calibri"/>
            </a:endParaRPr>
          </a:p>
        </p:txBody>
      </p:sp>
      <p:sp>
        <p:nvSpPr>
          <p:cNvPr id="18" name="object 18"/>
          <p:cNvSpPr/>
          <p:nvPr/>
        </p:nvSpPr>
        <p:spPr>
          <a:xfrm>
            <a:off x="2421636" y="3419855"/>
            <a:ext cx="7210044" cy="431291"/>
          </a:xfrm>
          <a:prstGeom prst="rect">
            <a:avLst/>
          </a:prstGeom>
          <a:solidFill>
            <a:schemeClr val="accent6">
              <a:lumMod val="40000"/>
              <a:lumOff val="60000"/>
            </a:schemeClr>
          </a:solidFill>
        </p:spPr>
        <p:txBody>
          <a:bodyPr wrap="square" lIns="0" tIns="0" rIns="0" bIns="0" rtlCol="0"/>
          <a:lstStyle/>
          <a:p>
            <a:endParaRPr/>
          </a:p>
        </p:txBody>
      </p:sp>
      <p:sp>
        <p:nvSpPr>
          <p:cNvPr id="19" name="object 19"/>
          <p:cNvSpPr txBox="1"/>
          <p:nvPr/>
        </p:nvSpPr>
        <p:spPr>
          <a:xfrm>
            <a:off x="2511563" y="3551244"/>
            <a:ext cx="1015365" cy="198388"/>
          </a:xfrm>
          <a:prstGeom prst="rect">
            <a:avLst/>
          </a:prstGeom>
        </p:spPr>
        <p:txBody>
          <a:bodyPr vert="horz" wrap="square" lIns="0" tIns="0" rIns="0" bIns="0" rtlCol="0">
            <a:spAutoFit/>
          </a:bodyPr>
          <a:lstStyle/>
          <a:p>
            <a:pPr>
              <a:lnSpc>
                <a:spcPts val="1515"/>
              </a:lnSpc>
            </a:pPr>
            <a:r>
              <a:rPr lang="fr-FR" sz="1600" b="1" spc="-10" dirty="0">
                <a:solidFill>
                  <a:srgbClr val="16365D"/>
                </a:solidFill>
                <a:latin typeface="+mj-lt"/>
                <a:cs typeface="Calibri"/>
              </a:rPr>
              <a:t>K</a:t>
            </a:r>
            <a:r>
              <a:rPr lang="fr-FR" sz="1600" b="1" spc="-10" dirty="0" smtClean="0">
                <a:solidFill>
                  <a:srgbClr val="16365D"/>
                </a:solidFill>
                <a:latin typeface="+mj-lt"/>
                <a:cs typeface="Calibri"/>
              </a:rPr>
              <a:t>ey figures</a:t>
            </a:r>
            <a:endParaRPr lang="fr-FR" sz="1600" b="1" spc="-10" dirty="0">
              <a:solidFill>
                <a:srgbClr val="16365D"/>
              </a:solidFill>
              <a:latin typeface="+mj-lt"/>
              <a:cs typeface="Calibri"/>
            </a:endParaRPr>
          </a:p>
        </p:txBody>
      </p:sp>
      <p:sp>
        <p:nvSpPr>
          <p:cNvPr id="21" name="object 21"/>
          <p:cNvSpPr/>
          <p:nvPr/>
        </p:nvSpPr>
        <p:spPr>
          <a:xfrm>
            <a:off x="1677924" y="3419855"/>
            <a:ext cx="518159" cy="431291"/>
          </a:xfrm>
          <a:prstGeom prst="rect">
            <a:avLst/>
          </a:prstGeom>
          <a:solidFill>
            <a:schemeClr val="accent6">
              <a:lumMod val="75000"/>
            </a:schemeClr>
          </a:solidFill>
        </p:spPr>
        <p:txBody>
          <a:bodyPr wrap="square" lIns="0" tIns="0" rIns="0" bIns="0" rtlCol="0"/>
          <a:lstStyle/>
          <a:p>
            <a:endParaRPr/>
          </a:p>
        </p:txBody>
      </p:sp>
      <p:sp>
        <p:nvSpPr>
          <p:cNvPr id="22" name="object 22"/>
          <p:cNvSpPr txBox="1"/>
          <p:nvPr/>
        </p:nvSpPr>
        <p:spPr>
          <a:xfrm>
            <a:off x="1789169" y="3539495"/>
            <a:ext cx="292100" cy="228600"/>
          </a:xfrm>
          <a:prstGeom prst="rect">
            <a:avLst/>
          </a:prstGeom>
        </p:spPr>
        <p:txBody>
          <a:bodyPr vert="horz" wrap="square" lIns="0" tIns="0" rIns="0" bIns="0" rtlCol="0">
            <a:spAutoFit/>
          </a:bodyPr>
          <a:lstStyle/>
          <a:p>
            <a:pPr>
              <a:lnSpc>
                <a:spcPts val="1710"/>
              </a:lnSpc>
            </a:pPr>
            <a:r>
              <a:rPr sz="1800" b="1" spc="5" dirty="0">
                <a:solidFill>
                  <a:srgbClr val="16365D"/>
                </a:solidFill>
                <a:latin typeface="Calibri"/>
                <a:cs typeface="Calibri"/>
              </a:rPr>
              <a:t>1</a:t>
            </a:r>
            <a:r>
              <a:rPr sz="1800" b="1" spc="-15" dirty="0">
                <a:solidFill>
                  <a:srgbClr val="16365D"/>
                </a:solidFill>
                <a:latin typeface="Calibri"/>
                <a:cs typeface="Calibri"/>
              </a:rPr>
              <a:t>.</a:t>
            </a:r>
            <a:r>
              <a:rPr sz="1800" b="1" dirty="0">
                <a:solidFill>
                  <a:srgbClr val="16365D"/>
                </a:solidFill>
                <a:latin typeface="Calibri"/>
                <a:cs typeface="Calibri"/>
              </a:rPr>
              <a:t>3</a:t>
            </a:r>
            <a:endParaRPr sz="1800">
              <a:latin typeface="Calibri"/>
              <a:cs typeface="Calibri"/>
            </a:endParaRPr>
          </a:p>
        </p:txBody>
      </p:sp>
      <p:sp>
        <p:nvSpPr>
          <p:cNvPr id="23" name="object 23"/>
          <p:cNvSpPr txBox="1"/>
          <p:nvPr/>
        </p:nvSpPr>
        <p:spPr>
          <a:xfrm>
            <a:off x="1776469" y="3469645"/>
            <a:ext cx="3175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6365D"/>
                </a:solidFill>
                <a:latin typeface="Calibri"/>
                <a:cs typeface="Calibri"/>
              </a:rPr>
              <a:t>1</a:t>
            </a:r>
            <a:r>
              <a:rPr sz="1800" b="1" spc="-15" dirty="0">
                <a:solidFill>
                  <a:srgbClr val="16365D"/>
                </a:solidFill>
                <a:latin typeface="Calibri"/>
                <a:cs typeface="Calibri"/>
              </a:rPr>
              <a:t>.</a:t>
            </a:r>
            <a:r>
              <a:rPr sz="1800" b="1" dirty="0">
                <a:solidFill>
                  <a:srgbClr val="16365D"/>
                </a:solidFill>
                <a:latin typeface="Calibri"/>
                <a:cs typeface="Calibri"/>
              </a:rPr>
              <a:t>3</a:t>
            </a:r>
            <a:endParaRPr sz="1800" dirty="0">
              <a:latin typeface="Calibri"/>
              <a:cs typeface="Calibri"/>
            </a:endParaRPr>
          </a:p>
        </p:txBody>
      </p:sp>
      <p:sp>
        <p:nvSpPr>
          <p:cNvPr id="24" name="object 24"/>
          <p:cNvSpPr/>
          <p:nvPr/>
        </p:nvSpPr>
        <p:spPr>
          <a:xfrm>
            <a:off x="2421636" y="3922776"/>
            <a:ext cx="7210044" cy="432816"/>
          </a:xfrm>
          <a:prstGeom prst="rect">
            <a:avLst/>
          </a:prstGeom>
          <a:solidFill>
            <a:schemeClr val="accent6">
              <a:lumMod val="40000"/>
              <a:lumOff val="60000"/>
            </a:schemeClr>
          </a:solidFill>
        </p:spPr>
        <p:txBody>
          <a:bodyPr wrap="square" lIns="0" tIns="0" rIns="0" bIns="0" rtlCol="0"/>
          <a:lstStyle/>
          <a:p>
            <a:endParaRPr/>
          </a:p>
        </p:txBody>
      </p:sp>
      <p:sp>
        <p:nvSpPr>
          <p:cNvPr id="25" name="object 25"/>
          <p:cNvSpPr txBox="1"/>
          <p:nvPr/>
        </p:nvSpPr>
        <p:spPr>
          <a:xfrm>
            <a:off x="2511563" y="4054210"/>
            <a:ext cx="1588770" cy="198388"/>
          </a:xfrm>
          <a:prstGeom prst="rect">
            <a:avLst/>
          </a:prstGeom>
        </p:spPr>
        <p:txBody>
          <a:bodyPr vert="horz" wrap="square" lIns="0" tIns="0" rIns="0" bIns="0" rtlCol="0">
            <a:spAutoFit/>
          </a:bodyPr>
          <a:lstStyle/>
          <a:p>
            <a:pPr>
              <a:lnSpc>
                <a:spcPts val="1515"/>
              </a:lnSpc>
            </a:pPr>
            <a:r>
              <a:rPr lang="fr-FR" sz="1600" b="1" spc="-10" dirty="0" smtClean="0">
                <a:solidFill>
                  <a:srgbClr val="16365D"/>
                </a:solidFill>
                <a:latin typeface="+mj-lt"/>
                <a:cs typeface="Calibri"/>
              </a:rPr>
              <a:t>Training </a:t>
            </a:r>
            <a:r>
              <a:rPr lang="fr-FR" sz="1600" b="1" spc="-10" dirty="0" err="1" smtClean="0">
                <a:solidFill>
                  <a:srgbClr val="16365D"/>
                </a:solidFill>
                <a:latin typeface="+mj-lt"/>
                <a:cs typeface="Calibri"/>
              </a:rPr>
              <a:t>offer</a:t>
            </a:r>
            <a:r>
              <a:rPr lang="fr-FR" sz="1600" b="1" spc="-10" dirty="0" smtClean="0">
                <a:solidFill>
                  <a:srgbClr val="16365D"/>
                </a:solidFill>
                <a:latin typeface="+mj-lt"/>
                <a:cs typeface="Calibri"/>
              </a:rPr>
              <a:t> </a:t>
            </a:r>
            <a:endParaRPr lang="fr-FR" sz="1600" b="1" spc="-10" dirty="0">
              <a:solidFill>
                <a:srgbClr val="16365D"/>
              </a:solidFill>
              <a:latin typeface="+mj-lt"/>
              <a:cs typeface="Calibri"/>
            </a:endParaRPr>
          </a:p>
        </p:txBody>
      </p:sp>
      <p:sp>
        <p:nvSpPr>
          <p:cNvPr id="27" name="object 27"/>
          <p:cNvSpPr/>
          <p:nvPr/>
        </p:nvSpPr>
        <p:spPr>
          <a:xfrm>
            <a:off x="1677924" y="3922776"/>
            <a:ext cx="518159" cy="432816"/>
          </a:xfrm>
          <a:prstGeom prst="rect">
            <a:avLst/>
          </a:prstGeom>
          <a:solidFill>
            <a:schemeClr val="accent6">
              <a:lumMod val="75000"/>
            </a:schemeClr>
          </a:solidFill>
        </p:spPr>
        <p:txBody>
          <a:bodyPr wrap="square" lIns="0" tIns="0" rIns="0" bIns="0" rtlCol="0"/>
          <a:lstStyle/>
          <a:p>
            <a:endParaRPr/>
          </a:p>
        </p:txBody>
      </p:sp>
      <p:sp>
        <p:nvSpPr>
          <p:cNvPr id="28" name="object 28"/>
          <p:cNvSpPr txBox="1"/>
          <p:nvPr/>
        </p:nvSpPr>
        <p:spPr>
          <a:xfrm>
            <a:off x="1789169" y="4042347"/>
            <a:ext cx="292100" cy="228600"/>
          </a:xfrm>
          <a:prstGeom prst="rect">
            <a:avLst/>
          </a:prstGeom>
        </p:spPr>
        <p:txBody>
          <a:bodyPr vert="horz" wrap="square" lIns="0" tIns="0" rIns="0" bIns="0" rtlCol="0">
            <a:spAutoFit/>
          </a:bodyPr>
          <a:lstStyle/>
          <a:p>
            <a:pPr>
              <a:lnSpc>
                <a:spcPts val="1710"/>
              </a:lnSpc>
            </a:pPr>
            <a:r>
              <a:rPr sz="1800" b="1" spc="5" dirty="0">
                <a:solidFill>
                  <a:srgbClr val="16365D"/>
                </a:solidFill>
                <a:latin typeface="Calibri"/>
                <a:cs typeface="Calibri"/>
              </a:rPr>
              <a:t>1</a:t>
            </a:r>
            <a:r>
              <a:rPr sz="1800" b="1" spc="-15" dirty="0">
                <a:solidFill>
                  <a:srgbClr val="16365D"/>
                </a:solidFill>
                <a:latin typeface="Calibri"/>
                <a:cs typeface="Calibri"/>
              </a:rPr>
              <a:t>.</a:t>
            </a:r>
            <a:r>
              <a:rPr sz="1800" b="1" dirty="0">
                <a:solidFill>
                  <a:srgbClr val="16365D"/>
                </a:solidFill>
                <a:latin typeface="Calibri"/>
                <a:cs typeface="Calibri"/>
              </a:rPr>
              <a:t>4</a:t>
            </a:r>
            <a:endParaRPr sz="1800">
              <a:latin typeface="Calibri"/>
              <a:cs typeface="Calibri"/>
            </a:endParaRPr>
          </a:p>
        </p:txBody>
      </p:sp>
      <p:sp>
        <p:nvSpPr>
          <p:cNvPr id="29" name="object 29"/>
          <p:cNvSpPr txBox="1"/>
          <p:nvPr/>
        </p:nvSpPr>
        <p:spPr>
          <a:xfrm>
            <a:off x="1776469" y="3972497"/>
            <a:ext cx="3175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6365D"/>
                </a:solidFill>
                <a:latin typeface="Calibri"/>
                <a:cs typeface="Calibri"/>
              </a:rPr>
              <a:t>1</a:t>
            </a:r>
            <a:r>
              <a:rPr sz="1800" b="1" spc="-15" dirty="0">
                <a:solidFill>
                  <a:srgbClr val="16365D"/>
                </a:solidFill>
                <a:latin typeface="Calibri"/>
                <a:cs typeface="Calibri"/>
              </a:rPr>
              <a:t>.</a:t>
            </a:r>
            <a:r>
              <a:rPr sz="1800" b="1" dirty="0">
                <a:solidFill>
                  <a:srgbClr val="16365D"/>
                </a:solidFill>
                <a:latin typeface="Calibri"/>
                <a:cs typeface="Calibri"/>
              </a:rPr>
              <a:t>4</a:t>
            </a:r>
            <a:endParaRPr sz="1800">
              <a:latin typeface="Calibri"/>
              <a:cs typeface="Calibri"/>
            </a:endParaRPr>
          </a:p>
        </p:txBody>
      </p:sp>
      <p:sp>
        <p:nvSpPr>
          <p:cNvPr id="30" name="object 30"/>
          <p:cNvSpPr/>
          <p:nvPr/>
        </p:nvSpPr>
        <p:spPr>
          <a:xfrm>
            <a:off x="2451100" y="4467225"/>
            <a:ext cx="7210044" cy="431291"/>
          </a:xfrm>
          <a:prstGeom prst="rect">
            <a:avLst/>
          </a:prstGeom>
          <a:solidFill>
            <a:schemeClr val="accent6">
              <a:lumMod val="40000"/>
              <a:lumOff val="60000"/>
            </a:schemeClr>
          </a:solidFill>
        </p:spPr>
        <p:txBody>
          <a:bodyPr wrap="square" lIns="0" tIns="0" rIns="0" bIns="0" rtlCol="0"/>
          <a:lstStyle/>
          <a:p>
            <a:endParaRPr/>
          </a:p>
        </p:txBody>
      </p:sp>
      <p:sp>
        <p:nvSpPr>
          <p:cNvPr id="31" name="object 31"/>
          <p:cNvSpPr txBox="1"/>
          <p:nvPr/>
        </p:nvSpPr>
        <p:spPr>
          <a:xfrm>
            <a:off x="2519184" y="4631799"/>
            <a:ext cx="2477135" cy="390748"/>
          </a:xfrm>
          <a:prstGeom prst="rect">
            <a:avLst/>
          </a:prstGeom>
        </p:spPr>
        <p:txBody>
          <a:bodyPr vert="horz" wrap="square" lIns="0" tIns="0" rIns="0" bIns="0" rtlCol="0">
            <a:spAutoFit/>
          </a:bodyPr>
          <a:lstStyle/>
          <a:p>
            <a:pPr>
              <a:lnSpc>
                <a:spcPts val="1515"/>
              </a:lnSpc>
              <a:spcBef>
                <a:spcPts val="95"/>
              </a:spcBef>
            </a:pPr>
            <a:r>
              <a:rPr lang="fr-FR" sz="1600" b="1" spc="-10" dirty="0" err="1">
                <a:solidFill>
                  <a:srgbClr val="16365D"/>
                </a:solidFill>
                <a:latin typeface="+mj-lt"/>
                <a:cs typeface="Calibri"/>
              </a:rPr>
              <a:t>Foreign</a:t>
            </a:r>
            <a:r>
              <a:rPr lang="fr-FR" sz="1600" b="1" spc="-10" dirty="0">
                <a:solidFill>
                  <a:srgbClr val="16365D"/>
                </a:solidFill>
                <a:latin typeface="+mj-lt"/>
                <a:cs typeface="Calibri"/>
              </a:rPr>
              <a:t> </a:t>
            </a:r>
            <a:r>
              <a:rPr lang="fr-FR" sz="1600" b="1" spc="-10" dirty="0" err="1">
                <a:solidFill>
                  <a:srgbClr val="16365D"/>
                </a:solidFill>
                <a:latin typeface="+mj-lt"/>
                <a:cs typeface="Calibri"/>
              </a:rPr>
              <a:t>students</a:t>
            </a:r>
            <a:r>
              <a:rPr lang="fr-FR" sz="1600" b="1" spc="-10" dirty="0">
                <a:solidFill>
                  <a:srgbClr val="16365D"/>
                </a:solidFill>
                <a:latin typeface="+mj-lt"/>
                <a:cs typeface="Calibri"/>
              </a:rPr>
              <a:t> in </a:t>
            </a:r>
            <a:r>
              <a:rPr lang="fr-FR" sz="1600" b="1" spc="-10" dirty="0" err="1">
                <a:solidFill>
                  <a:srgbClr val="16365D"/>
                </a:solidFill>
                <a:latin typeface="+mj-lt"/>
                <a:cs typeface="Calibri"/>
              </a:rPr>
              <a:t>Morocco</a:t>
            </a:r>
            <a:endParaRPr lang="fr-FR" sz="1600" b="1" spc="-10" dirty="0">
              <a:solidFill>
                <a:srgbClr val="16365D"/>
              </a:solidFill>
              <a:latin typeface="+mj-lt"/>
              <a:cs typeface="Calibri"/>
            </a:endParaRPr>
          </a:p>
          <a:p>
            <a:pPr>
              <a:lnSpc>
                <a:spcPts val="1515"/>
              </a:lnSpc>
            </a:pPr>
            <a:endParaRPr sz="1600">
              <a:latin typeface="Calibri"/>
              <a:cs typeface="Calibri"/>
            </a:endParaRPr>
          </a:p>
        </p:txBody>
      </p:sp>
      <p:sp>
        <p:nvSpPr>
          <p:cNvPr id="33" name="object 33"/>
          <p:cNvSpPr/>
          <p:nvPr/>
        </p:nvSpPr>
        <p:spPr>
          <a:xfrm>
            <a:off x="1684020" y="4500372"/>
            <a:ext cx="518159" cy="431291"/>
          </a:xfrm>
          <a:prstGeom prst="rect">
            <a:avLst/>
          </a:prstGeom>
          <a:solidFill>
            <a:schemeClr val="accent6">
              <a:lumMod val="75000"/>
            </a:schemeClr>
          </a:solidFill>
        </p:spPr>
        <p:txBody>
          <a:bodyPr wrap="square" lIns="0" tIns="0" rIns="0" bIns="0" rtlCol="0"/>
          <a:lstStyle/>
          <a:p>
            <a:endParaRPr/>
          </a:p>
        </p:txBody>
      </p:sp>
      <p:sp>
        <p:nvSpPr>
          <p:cNvPr id="34" name="object 34"/>
          <p:cNvSpPr txBox="1"/>
          <p:nvPr/>
        </p:nvSpPr>
        <p:spPr>
          <a:xfrm>
            <a:off x="1795309" y="4619985"/>
            <a:ext cx="292100" cy="228600"/>
          </a:xfrm>
          <a:prstGeom prst="rect">
            <a:avLst/>
          </a:prstGeom>
        </p:spPr>
        <p:txBody>
          <a:bodyPr vert="horz" wrap="square" lIns="0" tIns="0" rIns="0" bIns="0" rtlCol="0">
            <a:spAutoFit/>
          </a:bodyPr>
          <a:lstStyle/>
          <a:p>
            <a:pPr>
              <a:lnSpc>
                <a:spcPts val="1710"/>
              </a:lnSpc>
            </a:pPr>
            <a:r>
              <a:rPr sz="1800" b="1" spc="5" dirty="0">
                <a:solidFill>
                  <a:srgbClr val="16365D"/>
                </a:solidFill>
                <a:latin typeface="Calibri"/>
                <a:cs typeface="Calibri"/>
              </a:rPr>
              <a:t>1</a:t>
            </a:r>
            <a:r>
              <a:rPr sz="1800" b="1" spc="-15" dirty="0">
                <a:solidFill>
                  <a:srgbClr val="16365D"/>
                </a:solidFill>
                <a:latin typeface="Calibri"/>
                <a:cs typeface="Calibri"/>
              </a:rPr>
              <a:t>.</a:t>
            </a:r>
            <a:r>
              <a:rPr sz="1800" b="1" dirty="0">
                <a:solidFill>
                  <a:srgbClr val="16365D"/>
                </a:solidFill>
                <a:latin typeface="Calibri"/>
                <a:cs typeface="Calibri"/>
              </a:rPr>
              <a:t>5</a:t>
            </a:r>
            <a:endParaRPr sz="1800">
              <a:latin typeface="Calibri"/>
              <a:cs typeface="Calibri"/>
            </a:endParaRPr>
          </a:p>
        </p:txBody>
      </p:sp>
      <p:sp>
        <p:nvSpPr>
          <p:cNvPr id="35" name="object 35"/>
          <p:cNvSpPr txBox="1"/>
          <p:nvPr/>
        </p:nvSpPr>
        <p:spPr>
          <a:xfrm>
            <a:off x="1782609" y="4550135"/>
            <a:ext cx="3175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16365D"/>
                </a:solidFill>
                <a:latin typeface="Calibri"/>
                <a:cs typeface="Calibri"/>
              </a:rPr>
              <a:t>1</a:t>
            </a:r>
            <a:r>
              <a:rPr sz="1800" b="1" spc="-15" dirty="0">
                <a:solidFill>
                  <a:srgbClr val="16365D"/>
                </a:solidFill>
                <a:latin typeface="Calibri"/>
                <a:cs typeface="Calibri"/>
              </a:rPr>
              <a:t>.</a:t>
            </a:r>
            <a:r>
              <a:rPr sz="1800" b="1" dirty="0">
                <a:solidFill>
                  <a:srgbClr val="16365D"/>
                </a:solidFill>
                <a:latin typeface="Calibri"/>
                <a:cs typeface="Calibri"/>
              </a:rPr>
              <a:t>5</a:t>
            </a:r>
            <a:endParaRPr sz="1800">
              <a:latin typeface="Calibri"/>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endParaRPr lang="fr-FR"/>
          </a:p>
        </p:txBody>
      </p:sp>
      <p:pic>
        <p:nvPicPr>
          <p:cNvPr id="1026" name="Picture 2" descr="https://www.visitmorocco.com/sites/all/themes/custom/onmt_theme/images/map-morocco-new.png"/>
          <p:cNvPicPr>
            <a:picLocks noChangeAspect="1" noChangeArrowheads="1"/>
          </p:cNvPicPr>
          <p:nvPr/>
        </p:nvPicPr>
        <p:blipFill>
          <a:blip r:embed="rId2"/>
          <a:srcRect/>
          <a:stretch>
            <a:fillRect/>
          </a:stretch>
        </p:blipFill>
        <p:spPr bwMode="auto">
          <a:xfrm>
            <a:off x="4489444" y="2495541"/>
            <a:ext cx="5610225" cy="4752976"/>
          </a:xfrm>
          <a:prstGeom prst="rect">
            <a:avLst/>
          </a:prstGeom>
          <a:noFill/>
        </p:spPr>
      </p:pic>
      <p:pic>
        <p:nvPicPr>
          <p:cNvPr id="1027" name="Picture 3"/>
          <p:cNvPicPr>
            <a:picLocks noChangeAspect="1" noChangeArrowheads="1"/>
          </p:cNvPicPr>
          <p:nvPr/>
        </p:nvPicPr>
        <p:blipFill>
          <a:blip r:embed="rId3"/>
          <a:srcRect/>
          <a:stretch>
            <a:fillRect/>
          </a:stretch>
        </p:blipFill>
        <p:spPr bwMode="auto">
          <a:xfrm>
            <a:off x="346040" y="852467"/>
            <a:ext cx="9725025" cy="15716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31726" y="3209921"/>
            <a:ext cx="4310063" cy="3019425"/>
          </a:xfrm>
          <a:prstGeom prst="rect">
            <a:avLst/>
          </a:prstGeom>
          <a:noFill/>
          <a:ln w="9525">
            <a:noFill/>
            <a:miter lim="800000"/>
            <a:headEnd/>
            <a:tailEnd/>
          </a:ln>
          <a:effectLst/>
        </p:spPr>
      </p:pic>
      <p:sp>
        <p:nvSpPr>
          <p:cNvPr id="1029" name="Rectangle 5"/>
          <p:cNvSpPr>
            <a:spLocks noChangeArrowheads="1"/>
          </p:cNvSpPr>
          <p:nvPr/>
        </p:nvSpPr>
        <p:spPr bwMode="auto">
          <a:xfrm>
            <a:off x="1631924" y="209525"/>
            <a:ext cx="562846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chemeClr val="tx1"/>
                </a:solidFill>
                <a:effectLst/>
                <a:latin typeface="Arial Unicode MS" pitchFamily="34" charset="-128"/>
                <a:cs typeface="Arial" pitchFamily="34" charset="0"/>
              </a:rPr>
              <a:t>Morocco</a:t>
            </a:r>
            <a:r>
              <a:rPr kumimoji="0" lang="fr-FR" sz="1600" b="1" i="0" u="none" strike="noStrike" cap="none" normalizeH="0" baseline="0" dirty="0" smtClean="0">
                <a:ln>
                  <a:noFill/>
                </a:ln>
                <a:solidFill>
                  <a:schemeClr val="tx1"/>
                </a:solidFill>
                <a:effectLst/>
                <a:latin typeface="Arial Unicode MS" pitchFamily="34" charset="-128"/>
                <a:cs typeface="Arial" pitchFamily="34" charset="0"/>
              </a:rPr>
              <a:t> </a:t>
            </a:r>
            <a:r>
              <a:rPr kumimoji="0" lang="fr-FR" sz="1600" b="1" i="0" u="none" strike="noStrike" cap="none" normalizeH="0" baseline="0" dirty="0" err="1" smtClean="0">
                <a:ln>
                  <a:noFill/>
                </a:ln>
                <a:solidFill>
                  <a:schemeClr val="tx1"/>
                </a:solidFill>
                <a:effectLst/>
                <a:latin typeface="Arial Unicode MS" pitchFamily="34" charset="-128"/>
                <a:cs typeface="Arial" pitchFamily="34" charset="0"/>
              </a:rPr>
              <a:t>is</a:t>
            </a:r>
            <a:r>
              <a:rPr kumimoji="0" lang="fr-FR" sz="1600" b="1" i="0" u="none" strike="noStrike" cap="none" normalizeH="0" baseline="0" dirty="0" smtClean="0">
                <a:ln>
                  <a:noFill/>
                </a:ln>
                <a:solidFill>
                  <a:schemeClr val="tx1"/>
                </a:solidFill>
                <a:effectLst/>
                <a:latin typeface="Arial Unicode MS" pitchFamily="34" charset="-128"/>
                <a:cs typeface="Arial" pitchFamily="34" charset="0"/>
              </a:rPr>
              <a:t> 7 </a:t>
            </a:r>
            <a:r>
              <a:rPr kumimoji="0" lang="fr-FR" sz="1600" b="1" i="0" u="none" strike="noStrike" cap="none" normalizeH="0" baseline="0" dirty="0" err="1" smtClean="0">
                <a:ln>
                  <a:noFill/>
                </a:ln>
                <a:solidFill>
                  <a:schemeClr val="tx1"/>
                </a:solidFill>
                <a:effectLst/>
                <a:latin typeface="Arial Unicode MS" pitchFamily="34" charset="-128"/>
                <a:cs typeface="Arial" pitchFamily="34" charset="0"/>
              </a:rPr>
              <a:t>hours</a:t>
            </a:r>
            <a:r>
              <a:rPr kumimoji="0" lang="fr-FR" sz="1600" b="1" i="0" u="none" strike="noStrike" cap="none" normalizeH="0" baseline="0" dirty="0" smtClean="0">
                <a:ln>
                  <a:noFill/>
                </a:ln>
                <a:solidFill>
                  <a:schemeClr val="tx1"/>
                </a:solidFill>
                <a:effectLst/>
                <a:latin typeface="Arial Unicode MS" pitchFamily="34" charset="-128"/>
                <a:cs typeface="Arial" pitchFamily="34" charset="0"/>
              </a:rPr>
              <a:t> direct flight </a:t>
            </a:r>
            <a:r>
              <a:rPr kumimoji="0" lang="fr-FR" sz="1600" b="1" i="0" u="none" strike="noStrike" cap="none" normalizeH="0" baseline="0" dirty="0" err="1" smtClean="0">
                <a:ln>
                  <a:noFill/>
                </a:ln>
                <a:solidFill>
                  <a:schemeClr val="tx1"/>
                </a:solidFill>
                <a:effectLst/>
                <a:latin typeface="Arial Unicode MS" pitchFamily="34" charset="-128"/>
                <a:cs typeface="Arial" pitchFamily="34" charset="0"/>
              </a:rPr>
              <a:t>from</a:t>
            </a:r>
            <a:r>
              <a:rPr kumimoji="0" lang="fr-FR" sz="1600" b="1" i="0" u="none" strike="noStrike" cap="none" normalizeH="0" baseline="0" dirty="0" smtClean="0">
                <a:ln>
                  <a:noFill/>
                </a:ln>
                <a:solidFill>
                  <a:schemeClr val="tx1"/>
                </a:solidFill>
                <a:effectLst/>
                <a:latin typeface="Arial Unicode MS" pitchFamily="34" charset="-128"/>
                <a:cs typeface="Arial" pitchFamily="34" charset="0"/>
              </a:rPr>
              <a:t> new </a:t>
            </a:r>
            <a:r>
              <a:rPr kumimoji="0" lang="fr-FR" sz="1600" b="1" i="0" u="none" strike="noStrike" cap="none" normalizeH="0" baseline="0" dirty="0" err="1" smtClean="0">
                <a:ln>
                  <a:noFill/>
                </a:ln>
                <a:solidFill>
                  <a:schemeClr val="tx1"/>
                </a:solidFill>
                <a:effectLst/>
                <a:latin typeface="Arial Unicode MS" pitchFamily="34" charset="-128"/>
                <a:cs typeface="Arial" pitchFamily="34" charset="0"/>
              </a:rPr>
              <a:t>work</a:t>
            </a:r>
            <a:r>
              <a:rPr kumimoji="0" lang="fr-FR" sz="1600" b="1" i="0" u="none" strike="noStrike" cap="none" normalizeH="0" baseline="0" dirty="0" smtClean="0">
                <a:ln>
                  <a:noFill/>
                </a:ln>
                <a:solidFill>
                  <a:schemeClr val="tx1"/>
                </a:solidFill>
                <a:effectLst/>
                <a:latin typeface="Arial Unicode MS" pitchFamily="34" charset="-128"/>
                <a:cs typeface="Arial" pitchFamily="34" charset="0"/>
              </a:rPr>
              <a:t> Casablanca.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chemeClr val="tx1"/>
                </a:solidFill>
                <a:effectLst/>
                <a:latin typeface="Arial Unicode MS" pitchFamily="34" charset="-128"/>
                <a:cs typeface="Arial" pitchFamily="34" charset="0"/>
              </a:rPr>
              <a:t>My</a:t>
            </a:r>
            <a:r>
              <a:rPr kumimoji="0" lang="fr-FR" sz="1600" b="1" i="0" u="none" strike="noStrike" cap="none" normalizeH="0" baseline="0" dirty="0" smtClean="0">
                <a:ln>
                  <a:noFill/>
                </a:ln>
                <a:solidFill>
                  <a:schemeClr val="tx1"/>
                </a:solidFill>
                <a:effectLst/>
                <a:latin typeface="Arial Unicode MS" pitchFamily="34" charset="-128"/>
                <a:cs typeface="Arial" pitchFamily="34" charset="0"/>
              </a:rPr>
              <a:t> </a:t>
            </a:r>
            <a:r>
              <a:rPr kumimoji="0" lang="fr-FR" sz="1600" b="1" i="0" u="none" strike="noStrike" cap="none" normalizeH="0" baseline="0" dirty="0" err="1" smtClean="0">
                <a:ln>
                  <a:noFill/>
                </a:ln>
                <a:solidFill>
                  <a:schemeClr val="tx1"/>
                </a:solidFill>
                <a:effectLst/>
                <a:latin typeface="Arial Unicode MS" pitchFamily="34" charset="-128"/>
                <a:cs typeface="Arial" pitchFamily="34" charset="0"/>
              </a:rPr>
              <a:t>university</a:t>
            </a:r>
            <a:r>
              <a:rPr kumimoji="0" lang="fr-FR" sz="1600" b="1" i="0" u="none" strike="noStrike" cap="none" normalizeH="0" baseline="0" dirty="0" smtClean="0">
                <a:ln>
                  <a:noFill/>
                </a:ln>
                <a:solidFill>
                  <a:schemeClr val="tx1"/>
                </a:solidFill>
                <a:effectLst/>
                <a:latin typeface="Arial Unicode MS" pitchFamily="34" charset="-128"/>
                <a:cs typeface="Arial" pitchFamily="34" charset="0"/>
              </a:rPr>
              <a:t> </a:t>
            </a:r>
            <a:r>
              <a:rPr kumimoji="0" lang="fr-FR" sz="1600" b="1" i="0" u="none" strike="noStrike" cap="none" normalizeH="0" baseline="0" dirty="0" err="1" smtClean="0">
                <a:ln>
                  <a:noFill/>
                </a:ln>
                <a:solidFill>
                  <a:schemeClr val="tx1"/>
                </a:solidFill>
                <a:effectLst/>
                <a:latin typeface="Arial Unicode MS" pitchFamily="34" charset="-128"/>
                <a:cs typeface="Arial" pitchFamily="34" charset="0"/>
              </a:rPr>
              <a:t>is</a:t>
            </a:r>
            <a:r>
              <a:rPr kumimoji="0" lang="fr-FR" sz="1600" b="1" i="0" u="none" strike="noStrike" cap="none" normalizeH="0" baseline="0" dirty="0" smtClean="0">
                <a:ln>
                  <a:noFill/>
                </a:ln>
                <a:solidFill>
                  <a:schemeClr val="tx1"/>
                </a:solidFill>
                <a:effectLst/>
                <a:latin typeface="Arial Unicode MS" pitchFamily="34" charset="-128"/>
                <a:cs typeface="Arial" pitchFamily="34" charset="0"/>
              </a:rPr>
              <a:t> 30 minutes </a:t>
            </a:r>
            <a:r>
              <a:rPr kumimoji="0" lang="fr-FR" sz="1600" b="1" i="0" u="none" strike="noStrike" cap="none" normalizeH="0" baseline="0" dirty="0" err="1" smtClean="0">
                <a:ln>
                  <a:noFill/>
                </a:ln>
                <a:solidFill>
                  <a:schemeClr val="tx1"/>
                </a:solidFill>
                <a:effectLst/>
                <a:latin typeface="Arial Unicode MS" pitchFamily="34" charset="-128"/>
                <a:cs typeface="Arial" pitchFamily="34" charset="0"/>
              </a:rPr>
              <a:t>from</a:t>
            </a:r>
            <a:r>
              <a:rPr kumimoji="0" lang="fr-FR" sz="1600" b="1" i="0" u="none" strike="noStrike" cap="none" normalizeH="0" baseline="0" dirty="0" smtClean="0">
                <a:ln>
                  <a:noFill/>
                </a:ln>
                <a:solidFill>
                  <a:schemeClr val="tx1"/>
                </a:solidFill>
                <a:effectLst/>
                <a:latin typeface="Arial Unicode MS" pitchFamily="34" charset="-128"/>
                <a:cs typeface="Arial" pitchFamily="34" charset="0"/>
              </a:rPr>
              <a:t> the </a:t>
            </a:r>
            <a:r>
              <a:rPr kumimoji="0" lang="fr-FR" sz="1600" b="1" i="0" u="none" strike="noStrike" cap="none" normalizeH="0" baseline="0" dirty="0" err="1" smtClean="0">
                <a:ln>
                  <a:noFill/>
                </a:ln>
                <a:solidFill>
                  <a:schemeClr val="tx1"/>
                </a:solidFill>
                <a:effectLst/>
                <a:latin typeface="Arial Unicode MS" pitchFamily="34" charset="-128"/>
                <a:cs typeface="Arial" pitchFamily="34" charset="0"/>
              </a:rPr>
              <a:t>aereport</a:t>
            </a:r>
            <a:r>
              <a:rPr kumimoji="0" lang="fr-FR" sz="1600" b="1"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2668" y="1065276"/>
            <a:ext cx="9144000" cy="0"/>
          </a:xfrm>
          <a:custGeom>
            <a:avLst/>
            <a:gdLst/>
            <a:ahLst/>
            <a:cxnLst/>
            <a:rect l="l" t="t" r="r" b="b"/>
            <a:pathLst>
              <a:path w="9144000">
                <a:moveTo>
                  <a:pt x="0" y="0"/>
                </a:moveTo>
                <a:lnTo>
                  <a:pt x="9144000" y="0"/>
                </a:lnTo>
              </a:path>
            </a:pathLst>
          </a:custGeom>
          <a:ln w="27431">
            <a:solidFill>
              <a:srgbClr val="497EBA"/>
            </a:solidFill>
          </a:ln>
        </p:spPr>
        <p:txBody>
          <a:bodyPr wrap="square" lIns="0" tIns="0" rIns="0" bIns="0" rtlCol="0"/>
          <a:lstStyle/>
          <a:p>
            <a:endParaRPr/>
          </a:p>
        </p:txBody>
      </p:sp>
      <p:sp>
        <p:nvSpPr>
          <p:cNvPr id="3" name="object 3"/>
          <p:cNvSpPr txBox="1">
            <a:spLocks noGrp="1"/>
          </p:cNvSpPr>
          <p:nvPr>
            <p:ph type="title"/>
          </p:nvPr>
        </p:nvSpPr>
        <p:spPr>
          <a:xfrm>
            <a:off x="851359" y="404852"/>
            <a:ext cx="5405120" cy="330835"/>
          </a:xfrm>
          <a:prstGeom prst="rect">
            <a:avLst/>
          </a:prstGeom>
        </p:spPr>
        <p:txBody>
          <a:bodyPr vert="horz" wrap="square" lIns="0" tIns="13335" rIns="0" bIns="0" rtlCol="0">
            <a:spAutoFit/>
          </a:bodyPr>
          <a:lstStyle/>
          <a:p>
            <a:pPr marL="12700">
              <a:lnSpc>
                <a:spcPct val="100000"/>
              </a:lnSpc>
              <a:spcBef>
                <a:spcPts val="105"/>
              </a:spcBef>
            </a:pPr>
            <a:r>
              <a:rPr lang="en-US" dirty="0" smtClean="0"/>
              <a:t>1. Overview of the higher education system</a:t>
            </a:r>
            <a:endParaRPr lang="en-US" dirty="0"/>
          </a:p>
        </p:txBody>
      </p:sp>
      <p:sp>
        <p:nvSpPr>
          <p:cNvPr id="4" name="object 4"/>
          <p:cNvSpPr txBox="1"/>
          <p:nvPr/>
        </p:nvSpPr>
        <p:spPr>
          <a:xfrm>
            <a:off x="6261100" y="709690"/>
            <a:ext cx="3564013" cy="321242"/>
          </a:xfrm>
          <a:prstGeom prst="rect">
            <a:avLst/>
          </a:prstGeom>
        </p:spPr>
        <p:txBody>
          <a:bodyPr vert="horz" wrap="square" lIns="0" tIns="13335" rIns="0" bIns="0" rtlCol="0">
            <a:spAutoFit/>
          </a:bodyPr>
          <a:lstStyle/>
          <a:p>
            <a:pPr marL="12700">
              <a:lnSpc>
                <a:spcPct val="100000"/>
              </a:lnSpc>
              <a:spcBef>
                <a:spcPts val="105"/>
              </a:spcBef>
            </a:pPr>
            <a:r>
              <a:rPr lang="en-US" sz="2000" b="1" spc="5" dirty="0">
                <a:solidFill>
                  <a:srgbClr val="16365D"/>
                </a:solidFill>
                <a:cs typeface="Calibri"/>
              </a:rPr>
              <a:t>1.1 Components of the system</a:t>
            </a:r>
          </a:p>
        </p:txBody>
      </p:sp>
      <p:sp>
        <p:nvSpPr>
          <p:cNvPr id="5" name="object 5"/>
          <p:cNvSpPr/>
          <p:nvPr/>
        </p:nvSpPr>
        <p:spPr>
          <a:xfrm>
            <a:off x="991595" y="1618914"/>
            <a:ext cx="3749675" cy="798195"/>
          </a:xfrm>
          <a:custGeom>
            <a:avLst/>
            <a:gdLst/>
            <a:ahLst/>
            <a:cxnLst/>
            <a:rect l="l" t="t" r="r" b="b"/>
            <a:pathLst>
              <a:path w="3749675" h="798194">
                <a:moveTo>
                  <a:pt x="3607837" y="798149"/>
                </a:moveTo>
                <a:lnTo>
                  <a:pt x="140719" y="798146"/>
                </a:lnTo>
                <a:lnTo>
                  <a:pt x="126277" y="795788"/>
                </a:lnTo>
                <a:lnTo>
                  <a:pt x="134640" y="796625"/>
                </a:lnTo>
                <a:lnTo>
                  <a:pt x="3607854" y="798146"/>
                </a:lnTo>
                <a:close/>
              </a:path>
              <a:path w="3749675" h="798194">
                <a:moveTo>
                  <a:pt x="105603" y="792413"/>
                </a:moveTo>
                <a:lnTo>
                  <a:pt x="96150" y="790870"/>
                </a:lnTo>
                <a:lnTo>
                  <a:pt x="88190" y="786729"/>
                </a:lnTo>
                <a:lnTo>
                  <a:pt x="95016" y="789005"/>
                </a:lnTo>
                <a:lnTo>
                  <a:pt x="98064" y="790529"/>
                </a:lnTo>
                <a:lnTo>
                  <a:pt x="105603" y="792413"/>
                </a:lnTo>
                <a:close/>
              </a:path>
              <a:path w="3749675" h="798194">
                <a:moveTo>
                  <a:pt x="62734" y="773486"/>
                </a:moveTo>
                <a:lnTo>
                  <a:pt x="57270" y="770644"/>
                </a:lnTo>
                <a:lnTo>
                  <a:pt x="53197" y="766571"/>
                </a:lnTo>
                <a:lnTo>
                  <a:pt x="55392" y="767669"/>
                </a:lnTo>
                <a:lnTo>
                  <a:pt x="58440" y="770717"/>
                </a:lnTo>
                <a:lnTo>
                  <a:pt x="61488" y="772241"/>
                </a:lnTo>
                <a:lnTo>
                  <a:pt x="62734" y="773486"/>
                </a:lnTo>
                <a:close/>
              </a:path>
              <a:path w="3749675" h="798194">
                <a:moveTo>
                  <a:pt x="29484" y="742858"/>
                </a:moveTo>
                <a:lnTo>
                  <a:pt x="26510" y="739883"/>
                </a:lnTo>
                <a:lnTo>
                  <a:pt x="25901" y="738713"/>
                </a:lnTo>
                <a:lnTo>
                  <a:pt x="26436" y="738713"/>
                </a:lnTo>
                <a:lnTo>
                  <a:pt x="29484" y="741761"/>
                </a:lnTo>
                <a:lnTo>
                  <a:pt x="29484" y="742858"/>
                </a:lnTo>
                <a:close/>
              </a:path>
              <a:path w="3749675" h="798194">
                <a:moveTo>
                  <a:pt x="24912" y="736813"/>
                </a:moveTo>
                <a:lnTo>
                  <a:pt x="23667" y="734419"/>
                </a:lnTo>
                <a:lnTo>
                  <a:pt x="24912" y="735665"/>
                </a:lnTo>
                <a:lnTo>
                  <a:pt x="24912" y="736813"/>
                </a:lnTo>
                <a:close/>
              </a:path>
              <a:path w="3749675" h="798194">
                <a:moveTo>
                  <a:pt x="9672" y="707518"/>
                </a:moveTo>
                <a:lnTo>
                  <a:pt x="9251" y="706709"/>
                </a:lnTo>
                <a:lnTo>
                  <a:pt x="9672" y="706709"/>
                </a:lnTo>
                <a:lnTo>
                  <a:pt x="9672" y="707518"/>
                </a:lnTo>
                <a:close/>
              </a:path>
              <a:path w="3749675" h="798194">
                <a:moveTo>
                  <a:pt x="8148" y="704589"/>
                </a:moveTo>
                <a:lnTo>
                  <a:pt x="6873" y="702137"/>
                </a:lnTo>
                <a:lnTo>
                  <a:pt x="8148" y="702137"/>
                </a:lnTo>
                <a:lnTo>
                  <a:pt x="8148" y="704589"/>
                </a:lnTo>
                <a:close/>
              </a:path>
              <a:path w="3749675" h="798194">
                <a:moveTo>
                  <a:pt x="6624" y="701659"/>
                </a:moveTo>
                <a:lnTo>
                  <a:pt x="6283" y="701003"/>
                </a:lnTo>
                <a:lnTo>
                  <a:pt x="5970" y="699089"/>
                </a:lnTo>
                <a:lnTo>
                  <a:pt x="6624" y="699089"/>
                </a:lnTo>
                <a:lnTo>
                  <a:pt x="6624" y="701659"/>
                </a:lnTo>
                <a:close/>
              </a:path>
              <a:path w="3749675" h="798194">
                <a:moveTo>
                  <a:pt x="5100" y="693759"/>
                </a:moveTo>
                <a:lnTo>
                  <a:pt x="4975" y="692993"/>
                </a:lnTo>
                <a:lnTo>
                  <a:pt x="5100" y="693759"/>
                </a:lnTo>
                <a:close/>
              </a:path>
              <a:path w="3749675" h="798194">
                <a:moveTo>
                  <a:pt x="528" y="665753"/>
                </a:moveTo>
                <a:lnTo>
                  <a:pt x="0" y="662513"/>
                </a:lnTo>
                <a:lnTo>
                  <a:pt x="528" y="662513"/>
                </a:lnTo>
                <a:lnTo>
                  <a:pt x="528" y="665753"/>
                </a:lnTo>
                <a:close/>
              </a:path>
              <a:path w="3749675" h="798194">
                <a:moveTo>
                  <a:pt x="3718662" y="1097"/>
                </a:moveTo>
                <a:lnTo>
                  <a:pt x="3717565" y="1097"/>
                </a:lnTo>
                <a:lnTo>
                  <a:pt x="3717565" y="0"/>
                </a:lnTo>
                <a:lnTo>
                  <a:pt x="3718662" y="1097"/>
                </a:lnTo>
                <a:close/>
              </a:path>
              <a:path w="3749675" h="798194">
                <a:moveTo>
                  <a:pt x="3723465" y="7193"/>
                </a:moveTo>
                <a:lnTo>
                  <a:pt x="3722137" y="7193"/>
                </a:lnTo>
                <a:lnTo>
                  <a:pt x="3722137" y="4639"/>
                </a:lnTo>
                <a:lnTo>
                  <a:pt x="3723465" y="7193"/>
                </a:lnTo>
                <a:close/>
              </a:path>
              <a:path w="3749675" h="798194">
                <a:moveTo>
                  <a:pt x="3725843" y="11765"/>
                </a:moveTo>
                <a:lnTo>
                  <a:pt x="3725185" y="11765"/>
                </a:lnTo>
                <a:lnTo>
                  <a:pt x="3725185" y="10498"/>
                </a:lnTo>
                <a:lnTo>
                  <a:pt x="3725843" y="11765"/>
                </a:lnTo>
                <a:close/>
              </a:path>
              <a:path w="3749675" h="798194">
                <a:moveTo>
                  <a:pt x="3729808" y="19385"/>
                </a:moveTo>
                <a:close/>
              </a:path>
              <a:path w="3749675" h="798194">
                <a:moveTo>
                  <a:pt x="3736150" y="31577"/>
                </a:moveTo>
                <a:lnTo>
                  <a:pt x="3735853" y="31577"/>
                </a:lnTo>
                <a:lnTo>
                  <a:pt x="3735853" y="31005"/>
                </a:lnTo>
                <a:lnTo>
                  <a:pt x="3736150" y="31577"/>
                </a:lnTo>
                <a:close/>
              </a:path>
              <a:path w="3749675" h="798194">
                <a:moveTo>
                  <a:pt x="3737736" y="34625"/>
                </a:moveTo>
                <a:lnTo>
                  <a:pt x="3737377" y="34625"/>
                </a:lnTo>
                <a:lnTo>
                  <a:pt x="3737377" y="33934"/>
                </a:lnTo>
                <a:lnTo>
                  <a:pt x="3737736" y="34625"/>
                </a:lnTo>
                <a:close/>
              </a:path>
              <a:path w="3749675" h="798194">
                <a:moveTo>
                  <a:pt x="3739321" y="37673"/>
                </a:moveTo>
                <a:lnTo>
                  <a:pt x="3738901" y="37673"/>
                </a:lnTo>
                <a:lnTo>
                  <a:pt x="3738901" y="36864"/>
                </a:lnTo>
                <a:lnTo>
                  <a:pt x="3739321" y="37673"/>
                </a:lnTo>
                <a:close/>
              </a:path>
              <a:path w="3749675" h="798194">
                <a:moveTo>
                  <a:pt x="3741700" y="42245"/>
                </a:moveTo>
                <a:lnTo>
                  <a:pt x="3740425" y="42245"/>
                </a:lnTo>
                <a:lnTo>
                  <a:pt x="3740425" y="39793"/>
                </a:lnTo>
                <a:lnTo>
                  <a:pt x="3741700" y="42245"/>
                </a:lnTo>
                <a:close/>
              </a:path>
              <a:path w="3749675" h="798194">
                <a:moveTo>
                  <a:pt x="3742851" y="46817"/>
                </a:moveTo>
                <a:lnTo>
                  <a:pt x="3741949" y="46817"/>
                </a:lnTo>
                <a:lnTo>
                  <a:pt x="3741949" y="42722"/>
                </a:lnTo>
                <a:lnTo>
                  <a:pt x="3742290" y="43379"/>
                </a:lnTo>
                <a:lnTo>
                  <a:pt x="3742851" y="46817"/>
                </a:lnTo>
                <a:close/>
              </a:path>
              <a:path w="3749675" h="798194">
                <a:moveTo>
                  <a:pt x="3743846" y="52913"/>
                </a:moveTo>
                <a:lnTo>
                  <a:pt x="3743473" y="52913"/>
                </a:lnTo>
                <a:lnTo>
                  <a:pt x="3743473" y="50623"/>
                </a:lnTo>
                <a:lnTo>
                  <a:pt x="3743846" y="52913"/>
                </a:lnTo>
                <a:close/>
              </a:path>
              <a:path w="3749675" h="798194">
                <a:moveTo>
                  <a:pt x="3749071" y="84917"/>
                </a:moveTo>
                <a:lnTo>
                  <a:pt x="3748045" y="84917"/>
                </a:lnTo>
                <a:lnTo>
                  <a:pt x="3748045" y="78630"/>
                </a:lnTo>
                <a:lnTo>
                  <a:pt x="3749071" y="84917"/>
                </a:lnTo>
                <a:close/>
              </a:path>
              <a:path w="3749675" h="798194">
                <a:moveTo>
                  <a:pt x="3746755" y="673653"/>
                </a:moveTo>
                <a:lnTo>
                  <a:pt x="3748045" y="659465"/>
                </a:lnTo>
                <a:lnTo>
                  <a:pt x="3749561" y="87917"/>
                </a:lnTo>
                <a:lnTo>
                  <a:pt x="3749569" y="656417"/>
                </a:lnTo>
                <a:lnTo>
                  <a:pt x="3746755" y="673653"/>
                </a:lnTo>
                <a:close/>
              </a:path>
              <a:path w="3749675" h="798194">
                <a:moveTo>
                  <a:pt x="3736736" y="711679"/>
                </a:moveTo>
                <a:lnTo>
                  <a:pt x="3737377" y="709757"/>
                </a:lnTo>
                <a:lnTo>
                  <a:pt x="3738901" y="706709"/>
                </a:lnTo>
                <a:lnTo>
                  <a:pt x="3741949" y="697565"/>
                </a:lnTo>
                <a:lnTo>
                  <a:pt x="3744550" y="687159"/>
                </a:lnTo>
                <a:lnTo>
                  <a:pt x="3742290" y="701003"/>
                </a:lnTo>
                <a:lnTo>
                  <a:pt x="3736736" y="711679"/>
                </a:lnTo>
                <a:close/>
              </a:path>
              <a:path w="3749675" h="798194">
                <a:moveTo>
                  <a:pt x="3716467" y="745480"/>
                </a:moveTo>
                <a:lnTo>
                  <a:pt x="3717565" y="743285"/>
                </a:lnTo>
                <a:lnTo>
                  <a:pt x="3720613" y="740237"/>
                </a:lnTo>
                <a:lnTo>
                  <a:pt x="3722137" y="737189"/>
                </a:lnTo>
                <a:lnTo>
                  <a:pt x="3723661" y="735665"/>
                </a:lnTo>
                <a:lnTo>
                  <a:pt x="3725185" y="732617"/>
                </a:lnTo>
                <a:lnTo>
                  <a:pt x="3726558" y="731243"/>
                </a:lnTo>
                <a:lnTo>
                  <a:pt x="3722063" y="739883"/>
                </a:lnTo>
                <a:lnTo>
                  <a:pt x="3716467" y="745480"/>
                </a:lnTo>
                <a:close/>
              </a:path>
              <a:path w="3749675" h="798194">
                <a:moveTo>
                  <a:pt x="3685839" y="773486"/>
                </a:moveTo>
                <a:lnTo>
                  <a:pt x="3688608" y="770717"/>
                </a:lnTo>
                <a:lnTo>
                  <a:pt x="3691657" y="769193"/>
                </a:lnTo>
                <a:lnTo>
                  <a:pt x="3694705" y="766145"/>
                </a:lnTo>
                <a:lnTo>
                  <a:pt x="3696899" y="765047"/>
                </a:lnTo>
                <a:lnTo>
                  <a:pt x="3691303" y="770644"/>
                </a:lnTo>
                <a:lnTo>
                  <a:pt x="3685839" y="773486"/>
                </a:lnTo>
                <a:close/>
              </a:path>
              <a:path w="3749675" h="798194">
                <a:moveTo>
                  <a:pt x="3642969" y="792413"/>
                </a:moveTo>
                <a:lnTo>
                  <a:pt x="3644413" y="792053"/>
                </a:lnTo>
                <a:lnTo>
                  <a:pt x="3660382" y="786729"/>
                </a:lnTo>
                <a:lnTo>
                  <a:pt x="3652423" y="790870"/>
                </a:lnTo>
                <a:lnTo>
                  <a:pt x="3642969" y="792413"/>
                </a:lnTo>
                <a:close/>
              </a:path>
              <a:path w="3749675" h="798194">
                <a:moveTo>
                  <a:pt x="3613933" y="797154"/>
                </a:moveTo>
                <a:lnTo>
                  <a:pt x="3613933" y="796625"/>
                </a:lnTo>
                <a:lnTo>
                  <a:pt x="3622296" y="795788"/>
                </a:lnTo>
                <a:lnTo>
                  <a:pt x="3613933" y="797154"/>
                </a:lnTo>
                <a:close/>
              </a:path>
            </a:pathLst>
          </a:custGeom>
          <a:solidFill>
            <a:srgbClr val="4F80BC"/>
          </a:solidFill>
        </p:spPr>
        <p:txBody>
          <a:bodyPr wrap="square" lIns="0" tIns="0" rIns="0" bIns="0" rtlCol="0"/>
          <a:lstStyle/>
          <a:p>
            <a:endParaRPr/>
          </a:p>
        </p:txBody>
      </p:sp>
      <p:sp>
        <p:nvSpPr>
          <p:cNvPr id="6" name="object 6"/>
          <p:cNvSpPr/>
          <p:nvPr/>
        </p:nvSpPr>
        <p:spPr>
          <a:xfrm>
            <a:off x="972312" y="1546859"/>
            <a:ext cx="3787140" cy="889000"/>
          </a:xfrm>
          <a:custGeom>
            <a:avLst/>
            <a:gdLst/>
            <a:ahLst/>
            <a:cxnLst/>
            <a:rect l="l" t="t" r="r" b="b"/>
            <a:pathLst>
              <a:path w="3787140" h="889000">
                <a:moveTo>
                  <a:pt x="3643884" y="888492"/>
                </a:moveTo>
                <a:lnTo>
                  <a:pt x="144780" y="888492"/>
                </a:lnTo>
                <a:lnTo>
                  <a:pt x="129540" y="885444"/>
                </a:lnTo>
                <a:lnTo>
                  <a:pt x="112776" y="882395"/>
                </a:lnTo>
                <a:lnTo>
                  <a:pt x="99060" y="876299"/>
                </a:lnTo>
                <a:lnTo>
                  <a:pt x="83819" y="870203"/>
                </a:lnTo>
                <a:lnTo>
                  <a:pt x="71627" y="862583"/>
                </a:lnTo>
                <a:lnTo>
                  <a:pt x="59436" y="851916"/>
                </a:lnTo>
                <a:lnTo>
                  <a:pt x="47243" y="842771"/>
                </a:lnTo>
                <a:lnTo>
                  <a:pt x="36576" y="830580"/>
                </a:lnTo>
                <a:lnTo>
                  <a:pt x="12192" y="790955"/>
                </a:lnTo>
                <a:lnTo>
                  <a:pt x="0" y="745236"/>
                </a:lnTo>
                <a:lnTo>
                  <a:pt x="0" y="144779"/>
                </a:lnTo>
                <a:lnTo>
                  <a:pt x="12192" y="99059"/>
                </a:lnTo>
                <a:lnTo>
                  <a:pt x="35052" y="59435"/>
                </a:lnTo>
                <a:lnTo>
                  <a:pt x="70104" y="27431"/>
                </a:lnTo>
                <a:lnTo>
                  <a:pt x="111252" y="7619"/>
                </a:lnTo>
                <a:lnTo>
                  <a:pt x="143256" y="0"/>
                </a:lnTo>
                <a:lnTo>
                  <a:pt x="3642360" y="0"/>
                </a:lnTo>
                <a:lnTo>
                  <a:pt x="3672840" y="6095"/>
                </a:lnTo>
                <a:lnTo>
                  <a:pt x="3688080" y="12191"/>
                </a:lnTo>
                <a:lnTo>
                  <a:pt x="3701795" y="18287"/>
                </a:lnTo>
                <a:lnTo>
                  <a:pt x="156970" y="18287"/>
                </a:lnTo>
                <a:lnTo>
                  <a:pt x="140206" y="19811"/>
                </a:lnTo>
                <a:lnTo>
                  <a:pt x="131063" y="21335"/>
                </a:lnTo>
                <a:lnTo>
                  <a:pt x="118871" y="24383"/>
                </a:lnTo>
                <a:lnTo>
                  <a:pt x="109727" y="27431"/>
                </a:lnTo>
                <a:lnTo>
                  <a:pt x="106679" y="28955"/>
                </a:lnTo>
                <a:lnTo>
                  <a:pt x="102107" y="30479"/>
                </a:lnTo>
                <a:lnTo>
                  <a:pt x="89915" y="36575"/>
                </a:lnTo>
                <a:lnTo>
                  <a:pt x="88391" y="38099"/>
                </a:lnTo>
                <a:lnTo>
                  <a:pt x="82295" y="41147"/>
                </a:lnTo>
                <a:lnTo>
                  <a:pt x="79247" y="44195"/>
                </a:lnTo>
                <a:lnTo>
                  <a:pt x="76199" y="45719"/>
                </a:lnTo>
                <a:lnTo>
                  <a:pt x="73151" y="48767"/>
                </a:lnTo>
                <a:lnTo>
                  <a:pt x="70103" y="50291"/>
                </a:lnTo>
                <a:lnTo>
                  <a:pt x="50291" y="70103"/>
                </a:lnTo>
                <a:lnTo>
                  <a:pt x="48767" y="73151"/>
                </a:lnTo>
                <a:lnTo>
                  <a:pt x="45719" y="76199"/>
                </a:lnTo>
                <a:lnTo>
                  <a:pt x="44195" y="79247"/>
                </a:lnTo>
                <a:lnTo>
                  <a:pt x="41147" y="82295"/>
                </a:lnTo>
                <a:lnTo>
                  <a:pt x="38099" y="88391"/>
                </a:lnTo>
                <a:lnTo>
                  <a:pt x="22859" y="123443"/>
                </a:lnTo>
                <a:lnTo>
                  <a:pt x="18287" y="153923"/>
                </a:lnTo>
                <a:lnTo>
                  <a:pt x="18287" y="734567"/>
                </a:lnTo>
                <a:lnTo>
                  <a:pt x="19811" y="734567"/>
                </a:lnTo>
                <a:lnTo>
                  <a:pt x="19811" y="749807"/>
                </a:lnTo>
                <a:lnTo>
                  <a:pt x="21335" y="749807"/>
                </a:lnTo>
                <a:lnTo>
                  <a:pt x="21335" y="758951"/>
                </a:lnTo>
                <a:lnTo>
                  <a:pt x="22859" y="758951"/>
                </a:lnTo>
                <a:lnTo>
                  <a:pt x="22859" y="765047"/>
                </a:lnTo>
                <a:lnTo>
                  <a:pt x="24383" y="765047"/>
                </a:lnTo>
                <a:lnTo>
                  <a:pt x="24383" y="771143"/>
                </a:lnTo>
                <a:lnTo>
                  <a:pt x="25907" y="771143"/>
                </a:lnTo>
                <a:lnTo>
                  <a:pt x="25907" y="774191"/>
                </a:lnTo>
                <a:lnTo>
                  <a:pt x="27431" y="774191"/>
                </a:lnTo>
                <a:lnTo>
                  <a:pt x="27431" y="778763"/>
                </a:lnTo>
                <a:lnTo>
                  <a:pt x="28955" y="778763"/>
                </a:lnTo>
                <a:lnTo>
                  <a:pt x="28955" y="783335"/>
                </a:lnTo>
                <a:lnTo>
                  <a:pt x="30479" y="783335"/>
                </a:lnTo>
                <a:lnTo>
                  <a:pt x="30479" y="786383"/>
                </a:lnTo>
                <a:lnTo>
                  <a:pt x="32003" y="786383"/>
                </a:lnTo>
                <a:lnTo>
                  <a:pt x="32003" y="789431"/>
                </a:lnTo>
                <a:lnTo>
                  <a:pt x="33527" y="789431"/>
                </a:lnTo>
                <a:lnTo>
                  <a:pt x="33527" y="792479"/>
                </a:lnTo>
                <a:lnTo>
                  <a:pt x="35051" y="792479"/>
                </a:lnTo>
                <a:lnTo>
                  <a:pt x="35051" y="795527"/>
                </a:lnTo>
                <a:lnTo>
                  <a:pt x="36575" y="795527"/>
                </a:lnTo>
                <a:lnTo>
                  <a:pt x="36575" y="798575"/>
                </a:lnTo>
                <a:lnTo>
                  <a:pt x="38099" y="798575"/>
                </a:lnTo>
                <a:lnTo>
                  <a:pt x="39623" y="800099"/>
                </a:lnTo>
                <a:lnTo>
                  <a:pt x="39623" y="803147"/>
                </a:lnTo>
                <a:lnTo>
                  <a:pt x="41147" y="803147"/>
                </a:lnTo>
                <a:lnTo>
                  <a:pt x="41147" y="806195"/>
                </a:lnTo>
                <a:lnTo>
                  <a:pt x="42672" y="806195"/>
                </a:lnTo>
                <a:lnTo>
                  <a:pt x="44195" y="807719"/>
                </a:lnTo>
                <a:lnTo>
                  <a:pt x="44195" y="810767"/>
                </a:lnTo>
                <a:lnTo>
                  <a:pt x="45719" y="810767"/>
                </a:lnTo>
                <a:lnTo>
                  <a:pt x="48767" y="813815"/>
                </a:lnTo>
                <a:lnTo>
                  <a:pt x="48767" y="816863"/>
                </a:lnTo>
                <a:lnTo>
                  <a:pt x="50292" y="816864"/>
                </a:lnTo>
                <a:lnTo>
                  <a:pt x="59435" y="826007"/>
                </a:lnTo>
                <a:lnTo>
                  <a:pt x="59435" y="829055"/>
                </a:lnTo>
                <a:lnTo>
                  <a:pt x="62483" y="829055"/>
                </a:lnTo>
                <a:lnTo>
                  <a:pt x="71627" y="838199"/>
                </a:lnTo>
                <a:lnTo>
                  <a:pt x="74675" y="839723"/>
                </a:lnTo>
                <a:lnTo>
                  <a:pt x="77724" y="842772"/>
                </a:lnTo>
                <a:lnTo>
                  <a:pt x="80771" y="844295"/>
                </a:lnTo>
                <a:lnTo>
                  <a:pt x="82295" y="845819"/>
                </a:lnTo>
                <a:lnTo>
                  <a:pt x="88391" y="848867"/>
                </a:lnTo>
                <a:lnTo>
                  <a:pt x="89915" y="850391"/>
                </a:lnTo>
                <a:lnTo>
                  <a:pt x="105155" y="858011"/>
                </a:lnTo>
                <a:lnTo>
                  <a:pt x="114300" y="861059"/>
                </a:lnTo>
                <a:lnTo>
                  <a:pt x="117348" y="862584"/>
                </a:lnTo>
                <a:lnTo>
                  <a:pt x="129539" y="865631"/>
                </a:lnTo>
                <a:lnTo>
                  <a:pt x="138683" y="867155"/>
                </a:lnTo>
                <a:lnTo>
                  <a:pt x="153923" y="868679"/>
                </a:lnTo>
                <a:lnTo>
                  <a:pt x="3700577" y="870203"/>
                </a:lnTo>
                <a:lnTo>
                  <a:pt x="3689603" y="876299"/>
                </a:lnTo>
                <a:lnTo>
                  <a:pt x="3675888" y="880872"/>
                </a:lnTo>
                <a:lnTo>
                  <a:pt x="3659124" y="885444"/>
                </a:lnTo>
                <a:lnTo>
                  <a:pt x="3643884" y="888492"/>
                </a:lnTo>
                <a:close/>
              </a:path>
              <a:path w="3787140" h="889000">
                <a:moveTo>
                  <a:pt x="3700577" y="870203"/>
                </a:moveTo>
                <a:lnTo>
                  <a:pt x="3633216" y="870203"/>
                </a:lnTo>
                <a:lnTo>
                  <a:pt x="3633216" y="868679"/>
                </a:lnTo>
                <a:lnTo>
                  <a:pt x="3648456" y="867155"/>
                </a:lnTo>
                <a:lnTo>
                  <a:pt x="3657600" y="865631"/>
                </a:lnTo>
                <a:lnTo>
                  <a:pt x="3663696" y="864107"/>
                </a:lnTo>
                <a:lnTo>
                  <a:pt x="3681984" y="858011"/>
                </a:lnTo>
                <a:lnTo>
                  <a:pt x="3697224" y="850391"/>
                </a:lnTo>
                <a:lnTo>
                  <a:pt x="3698748" y="848867"/>
                </a:lnTo>
                <a:lnTo>
                  <a:pt x="3704844" y="845819"/>
                </a:lnTo>
                <a:lnTo>
                  <a:pt x="3707892" y="842771"/>
                </a:lnTo>
                <a:lnTo>
                  <a:pt x="3710940" y="841247"/>
                </a:lnTo>
                <a:lnTo>
                  <a:pt x="3713988" y="838199"/>
                </a:lnTo>
                <a:lnTo>
                  <a:pt x="3717036" y="836675"/>
                </a:lnTo>
                <a:lnTo>
                  <a:pt x="3735324" y="818387"/>
                </a:lnTo>
                <a:lnTo>
                  <a:pt x="3736848" y="815339"/>
                </a:lnTo>
                <a:lnTo>
                  <a:pt x="3739896" y="812291"/>
                </a:lnTo>
                <a:lnTo>
                  <a:pt x="3741420" y="809243"/>
                </a:lnTo>
                <a:lnTo>
                  <a:pt x="3742944" y="807719"/>
                </a:lnTo>
                <a:lnTo>
                  <a:pt x="3744468" y="804671"/>
                </a:lnTo>
                <a:lnTo>
                  <a:pt x="3745992" y="803147"/>
                </a:lnTo>
                <a:lnTo>
                  <a:pt x="3747516" y="800099"/>
                </a:lnTo>
                <a:lnTo>
                  <a:pt x="3749040" y="798575"/>
                </a:lnTo>
                <a:lnTo>
                  <a:pt x="3755136" y="786383"/>
                </a:lnTo>
                <a:lnTo>
                  <a:pt x="3756660" y="781811"/>
                </a:lnTo>
                <a:lnTo>
                  <a:pt x="3758184" y="778763"/>
                </a:lnTo>
                <a:lnTo>
                  <a:pt x="3767328" y="731519"/>
                </a:lnTo>
                <a:lnTo>
                  <a:pt x="3768852" y="156971"/>
                </a:lnTo>
                <a:lnTo>
                  <a:pt x="3767328" y="156971"/>
                </a:lnTo>
                <a:lnTo>
                  <a:pt x="3767328" y="140207"/>
                </a:lnTo>
                <a:lnTo>
                  <a:pt x="3765804" y="140207"/>
                </a:lnTo>
                <a:lnTo>
                  <a:pt x="3765804" y="131063"/>
                </a:lnTo>
                <a:lnTo>
                  <a:pt x="3764280" y="131063"/>
                </a:lnTo>
                <a:lnTo>
                  <a:pt x="3764280" y="124967"/>
                </a:lnTo>
                <a:lnTo>
                  <a:pt x="3762756" y="124967"/>
                </a:lnTo>
                <a:lnTo>
                  <a:pt x="3762756" y="118871"/>
                </a:lnTo>
                <a:lnTo>
                  <a:pt x="3761232" y="118871"/>
                </a:lnTo>
                <a:lnTo>
                  <a:pt x="3761232" y="114299"/>
                </a:lnTo>
                <a:lnTo>
                  <a:pt x="3759708" y="114299"/>
                </a:lnTo>
                <a:lnTo>
                  <a:pt x="3759708" y="109727"/>
                </a:lnTo>
                <a:lnTo>
                  <a:pt x="3758184" y="109727"/>
                </a:lnTo>
                <a:lnTo>
                  <a:pt x="3758184" y="106679"/>
                </a:lnTo>
                <a:lnTo>
                  <a:pt x="3756660" y="106679"/>
                </a:lnTo>
                <a:lnTo>
                  <a:pt x="3756660" y="103631"/>
                </a:lnTo>
                <a:lnTo>
                  <a:pt x="3755136" y="103631"/>
                </a:lnTo>
                <a:lnTo>
                  <a:pt x="3755136" y="99059"/>
                </a:lnTo>
                <a:lnTo>
                  <a:pt x="3753612" y="99059"/>
                </a:lnTo>
                <a:lnTo>
                  <a:pt x="3753612" y="96011"/>
                </a:lnTo>
                <a:lnTo>
                  <a:pt x="3752088" y="96011"/>
                </a:lnTo>
                <a:lnTo>
                  <a:pt x="3752088" y="92963"/>
                </a:lnTo>
                <a:lnTo>
                  <a:pt x="3750564" y="91439"/>
                </a:lnTo>
                <a:lnTo>
                  <a:pt x="3749040" y="91439"/>
                </a:lnTo>
                <a:lnTo>
                  <a:pt x="3749040" y="88391"/>
                </a:lnTo>
                <a:lnTo>
                  <a:pt x="3747516" y="88391"/>
                </a:lnTo>
                <a:lnTo>
                  <a:pt x="3747516" y="85343"/>
                </a:lnTo>
                <a:lnTo>
                  <a:pt x="3745992" y="83819"/>
                </a:lnTo>
                <a:lnTo>
                  <a:pt x="3744468" y="83819"/>
                </a:lnTo>
                <a:lnTo>
                  <a:pt x="3744468" y="80771"/>
                </a:lnTo>
                <a:lnTo>
                  <a:pt x="3742944" y="79247"/>
                </a:lnTo>
                <a:lnTo>
                  <a:pt x="3741420" y="79247"/>
                </a:lnTo>
                <a:lnTo>
                  <a:pt x="3741420" y="76199"/>
                </a:lnTo>
                <a:lnTo>
                  <a:pt x="3738372" y="73151"/>
                </a:lnTo>
                <a:lnTo>
                  <a:pt x="3736848" y="73151"/>
                </a:lnTo>
                <a:lnTo>
                  <a:pt x="3736848" y="70103"/>
                </a:lnTo>
                <a:lnTo>
                  <a:pt x="3717036" y="50291"/>
                </a:lnTo>
                <a:lnTo>
                  <a:pt x="3713988" y="48767"/>
                </a:lnTo>
                <a:lnTo>
                  <a:pt x="3710940" y="45719"/>
                </a:lnTo>
                <a:lnTo>
                  <a:pt x="3707892" y="44195"/>
                </a:lnTo>
                <a:lnTo>
                  <a:pt x="3706368" y="42671"/>
                </a:lnTo>
                <a:lnTo>
                  <a:pt x="3703320" y="41147"/>
                </a:lnTo>
                <a:lnTo>
                  <a:pt x="3701796" y="39623"/>
                </a:lnTo>
                <a:lnTo>
                  <a:pt x="3695700" y="36575"/>
                </a:lnTo>
                <a:lnTo>
                  <a:pt x="3694176" y="35051"/>
                </a:lnTo>
                <a:lnTo>
                  <a:pt x="3688080" y="32003"/>
                </a:lnTo>
                <a:lnTo>
                  <a:pt x="3683508" y="30479"/>
                </a:lnTo>
                <a:lnTo>
                  <a:pt x="3677412" y="27431"/>
                </a:lnTo>
                <a:lnTo>
                  <a:pt x="3668268" y="24383"/>
                </a:lnTo>
                <a:lnTo>
                  <a:pt x="3656076" y="21335"/>
                </a:lnTo>
                <a:lnTo>
                  <a:pt x="3646932" y="19811"/>
                </a:lnTo>
                <a:lnTo>
                  <a:pt x="3630168" y="18287"/>
                </a:lnTo>
                <a:lnTo>
                  <a:pt x="3701796" y="18287"/>
                </a:lnTo>
                <a:lnTo>
                  <a:pt x="3739896" y="45719"/>
                </a:lnTo>
                <a:lnTo>
                  <a:pt x="3774948" y="97535"/>
                </a:lnTo>
                <a:lnTo>
                  <a:pt x="3785616" y="143255"/>
                </a:lnTo>
                <a:lnTo>
                  <a:pt x="3787140" y="160019"/>
                </a:lnTo>
                <a:lnTo>
                  <a:pt x="3787140" y="743712"/>
                </a:lnTo>
                <a:lnTo>
                  <a:pt x="3774948" y="789432"/>
                </a:lnTo>
                <a:lnTo>
                  <a:pt x="3741419" y="841247"/>
                </a:lnTo>
                <a:lnTo>
                  <a:pt x="3717036" y="861059"/>
                </a:lnTo>
                <a:lnTo>
                  <a:pt x="3700577" y="870203"/>
                </a:lnTo>
                <a:close/>
              </a:path>
            </a:pathLst>
          </a:custGeom>
          <a:solidFill>
            <a:srgbClr val="FFFFFF"/>
          </a:solidFill>
        </p:spPr>
        <p:txBody>
          <a:bodyPr wrap="square" lIns="0" tIns="0" rIns="0" bIns="0" rtlCol="0"/>
          <a:lstStyle/>
          <a:p>
            <a:endParaRPr/>
          </a:p>
        </p:txBody>
      </p:sp>
      <p:sp>
        <p:nvSpPr>
          <p:cNvPr id="7" name="object 7"/>
          <p:cNvSpPr/>
          <p:nvPr/>
        </p:nvSpPr>
        <p:spPr>
          <a:xfrm>
            <a:off x="990600" y="1565147"/>
            <a:ext cx="3750945" cy="852169"/>
          </a:xfrm>
          <a:custGeom>
            <a:avLst/>
            <a:gdLst/>
            <a:ahLst/>
            <a:cxnLst/>
            <a:rect l="l" t="t" r="r" b="b"/>
            <a:pathLst>
              <a:path w="3750945" h="852169">
                <a:moveTo>
                  <a:pt x="3608832" y="851916"/>
                </a:moveTo>
                <a:lnTo>
                  <a:pt x="141732" y="851916"/>
                </a:lnTo>
                <a:lnTo>
                  <a:pt x="97145" y="844637"/>
                </a:lnTo>
                <a:lnTo>
                  <a:pt x="58265" y="824410"/>
                </a:lnTo>
                <a:lnTo>
                  <a:pt x="27505" y="793650"/>
                </a:lnTo>
                <a:lnTo>
                  <a:pt x="7278" y="754770"/>
                </a:lnTo>
                <a:lnTo>
                  <a:pt x="0" y="710184"/>
                </a:lnTo>
                <a:lnTo>
                  <a:pt x="0" y="141732"/>
                </a:lnTo>
                <a:lnTo>
                  <a:pt x="7278" y="97145"/>
                </a:lnTo>
                <a:lnTo>
                  <a:pt x="27505" y="58265"/>
                </a:lnTo>
                <a:lnTo>
                  <a:pt x="58265" y="27505"/>
                </a:lnTo>
                <a:lnTo>
                  <a:pt x="97145" y="7278"/>
                </a:lnTo>
                <a:lnTo>
                  <a:pt x="141732" y="0"/>
                </a:lnTo>
                <a:lnTo>
                  <a:pt x="3608832" y="0"/>
                </a:lnTo>
                <a:lnTo>
                  <a:pt x="3653418" y="7278"/>
                </a:lnTo>
                <a:lnTo>
                  <a:pt x="3692298" y="27505"/>
                </a:lnTo>
                <a:lnTo>
                  <a:pt x="3723059" y="58265"/>
                </a:lnTo>
                <a:lnTo>
                  <a:pt x="3743285" y="97145"/>
                </a:lnTo>
                <a:lnTo>
                  <a:pt x="3750564" y="141732"/>
                </a:lnTo>
                <a:lnTo>
                  <a:pt x="3750564" y="710184"/>
                </a:lnTo>
                <a:lnTo>
                  <a:pt x="3743285" y="754770"/>
                </a:lnTo>
                <a:lnTo>
                  <a:pt x="3723059" y="793650"/>
                </a:lnTo>
                <a:lnTo>
                  <a:pt x="3692298" y="824410"/>
                </a:lnTo>
                <a:lnTo>
                  <a:pt x="3653418" y="844637"/>
                </a:lnTo>
                <a:lnTo>
                  <a:pt x="3608832" y="851916"/>
                </a:lnTo>
                <a:close/>
              </a:path>
            </a:pathLst>
          </a:custGeom>
          <a:solidFill>
            <a:schemeClr val="accent6">
              <a:lumMod val="75000"/>
            </a:schemeClr>
          </a:solidFill>
        </p:spPr>
        <p:txBody>
          <a:bodyPr wrap="square" lIns="0" tIns="0" rIns="0" bIns="0" rtlCol="0"/>
          <a:lstStyle/>
          <a:p>
            <a:endParaRPr/>
          </a:p>
        </p:txBody>
      </p:sp>
      <p:sp>
        <p:nvSpPr>
          <p:cNvPr id="8" name="object 8"/>
          <p:cNvSpPr/>
          <p:nvPr/>
        </p:nvSpPr>
        <p:spPr>
          <a:xfrm>
            <a:off x="972312" y="1546859"/>
            <a:ext cx="3787140" cy="889000"/>
          </a:xfrm>
          <a:custGeom>
            <a:avLst/>
            <a:gdLst/>
            <a:ahLst/>
            <a:cxnLst/>
            <a:rect l="l" t="t" r="r" b="b"/>
            <a:pathLst>
              <a:path w="3787140" h="889000">
                <a:moveTo>
                  <a:pt x="3643884" y="888492"/>
                </a:moveTo>
                <a:lnTo>
                  <a:pt x="144780" y="888492"/>
                </a:lnTo>
                <a:lnTo>
                  <a:pt x="129540" y="885444"/>
                </a:lnTo>
                <a:lnTo>
                  <a:pt x="112776" y="882395"/>
                </a:lnTo>
                <a:lnTo>
                  <a:pt x="99060" y="876299"/>
                </a:lnTo>
                <a:lnTo>
                  <a:pt x="83820" y="870203"/>
                </a:lnTo>
                <a:lnTo>
                  <a:pt x="71628" y="862584"/>
                </a:lnTo>
                <a:lnTo>
                  <a:pt x="59436" y="851916"/>
                </a:lnTo>
                <a:lnTo>
                  <a:pt x="47244" y="842772"/>
                </a:lnTo>
                <a:lnTo>
                  <a:pt x="36576" y="830580"/>
                </a:lnTo>
                <a:lnTo>
                  <a:pt x="12192" y="790955"/>
                </a:lnTo>
                <a:lnTo>
                  <a:pt x="0" y="745236"/>
                </a:lnTo>
                <a:lnTo>
                  <a:pt x="0" y="144779"/>
                </a:lnTo>
                <a:lnTo>
                  <a:pt x="12192" y="99059"/>
                </a:lnTo>
                <a:lnTo>
                  <a:pt x="35052" y="59435"/>
                </a:lnTo>
                <a:lnTo>
                  <a:pt x="70104" y="27431"/>
                </a:lnTo>
                <a:lnTo>
                  <a:pt x="111252" y="7619"/>
                </a:lnTo>
                <a:lnTo>
                  <a:pt x="143256" y="0"/>
                </a:lnTo>
                <a:lnTo>
                  <a:pt x="3642360" y="0"/>
                </a:lnTo>
                <a:lnTo>
                  <a:pt x="3688080" y="12191"/>
                </a:lnTo>
                <a:lnTo>
                  <a:pt x="3729736" y="38099"/>
                </a:lnTo>
                <a:lnTo>
                  <a:pt x="149352" y="38099"/>
                </a:lnTo>
                <a:lnTo>
                  <a:pt x="137160" y="39623"/>
                </a:lnTo>
                <a:lnTo>
                  <a:pt x="92964" y="57911"/>
                </a:lnTo>
                <a:lnTo>
                  <a:pt x="53340" y="100583"/>
                </a:lnTo>
                <a:lnTo>
                  <a:pt x="38100" y="147827"/>
                </a:lnTo>
                <a:lnTo>
                  <a:pt x="38100" y="739140"/>
                </a:lnTo>
                <a:lnTo>
                  <a:pt x="39624" y="751332"/>
                </a:lnTo>
                <a:lnTo>
                  <a:pt x="42672" y="763524"/>
                </a:lnTo>
                <a:lnTo>
                  <a:pt x="47244" y="774192"/>
                </a:lnTo>
                <a:lnTo>
                  <a:pt x="51816" y="786384"/>
                </a:lnTo>
                <a:lnTo>
                  <a:pt x="91440" y="829055"/>
                </a:lnTo>
                <a:lnTo>
                  <a:pt x="123444" y="844295"/>
                </a:lnTo>
                <a:lnTo>
                  <a:pt x="134112" y="847344"/>
                </a:lnTo>
                <a:lnTo>
                  <a:pt x="146304" y="850392"/>
                </a:lnTo>
                <a:lnTo>
                  <a:pt x="3730969" y="850392"/>
                </a:lnTo>
                <a:lnTo>
                  <a:pt x="3729228" y="851916"/>
                </a:lnTo>
                <a:lnTo>
                  <a:pt x="3717036" y="861059"/>
                </a:lnTo>
                <a:lnTo>
                  <a:pt x="3689603" y="876299"/>
                </a:lnTo>
                <a:lnTo>
                  <a:pt x="3675888" y="880872"/>
                </a:lnTo>
                <a:lnTo>
                  <a:pt x="3659124" y="885444"/>
                </a:lnTo>
                <a:lnTo>
                  <a:pt x="3643884" y="888492"/>
                </a:lnTo>
                <a:close/>
              </a:path>
              <a:path w="3787140" h="889000">
                <a:moveTo>
                  <a:pt x="3730969" y="850392"/>
                </a:moveTo>
                <a:lnTo>
                  <a:pt x="3637788" y="850392"/>
                </a:lnTo>
                <a:lnTo>
                  <a:pt x="3649980" y="848868"/>
                </a:lnTo>
                <a:lnTo>
                  <a:pt x="3662172" y="845820"/>
                </a:lnTo>
                <a:lnTo>
                  <a:pt x="3712464" y="815340"/>
                </a:lnTo>
                <a:lnTo>
                  <a:pt x="3739896" y="777240"/>
                </a:lnTo>
                <a:lnTo>
                  <a:pt x="3742944" y="765048"/>
                </a:lnTo>
                <a:lnTo>
                  <a:pt x="3745992" y="754380"/>
                </a:lnTo>
                <a:lnTo>
                  <a:pt x="3749040" y="740664"/>
                </a:lnTo>
                <a:lnTo>
                  <a:pt x="3749040" y="149351"/>
                </a:lnTo>
                <a:lnTo>
                  <a:pt x="3735324" y="103631"/>
                </a:lnTo>
                <a:lnTo>
                  <a:pt x="3695700" y="59435"/>
                </a:lnTo>
                <a:lnTo>
                  <a:pt x="3685032" y="53339"/>
                </a:lnTo>
                <a:lnTo>
                  <a:pt x="3675888" y="47243"/>
                </a:lnTo>
                <a:lnTo>
                  <a:pt x="3639311" y="38099"/>
                </a:lnTo>
                <a:lnTo>
                  <a:pt x="3729736" y="38099"/>
                </a:lnTo>
                <a:lnTo>
                  <a:pt x="3759708" y="70103"/>
                </a:lnTo>
                <a:lnTo>
                  <a:pt x="3779519" y="111251"/>
                </a:lnTo>
                <a:lnTo>
                  <a:pt x="3787140" y="160019"/>
                </a:lnTo>
                <a:lnTo>
                  <a:pt x="3787140" y="743712"/>
                </a:lnTo>
                <a:lnTo>
                  <a:pt x="3774948" y="789432"/>
                </a:lnTo>
                <a:lnTo>
                  <a:pt x="3741419" y="841247"/>
                </a:lnTo>
                <a:lnTo>
                  <a:pt x="3730969" y="850392"/>
                </a:lnTo>
                <a:close/>
              </a:path>
            </a:pathLst>
          </a:custGeom>
          <a:solidFill>
            <a:srgbClr val="FFFFFF"/>
          </a:solidFill>
        </p:spPr>
        <p:txBody>
          <a:bodyPr wrap="square" lIns="0" tIns="0" rIns="0" bIns="0" rtlCol="0"/>
          <a:lstStyle/>
          <a:p>
            <a:endParaRPr/>
          </a:p>
        </p:txBody>
      </p:sp>
      <p:sp>
        <p:nvSpPr>
          <p:cNvPr id="9" name="object 9"/>
          <p:cNvSpPr txBox="1"/>
          <p:nvPr/>
        </p:nvSpPr>
        <p:spPr>
          <a:xfrm>
            <a:off x="1389368" y="1825248"/>
            <a:ext cx="2948940" cy="299720"/>
          </a:xfrm>
          <a:prstGeom prst="rect">
            <a:avLst/>
          </a:prstGeom>
        </p:spPr>
        <p:txBody>
          <a:bodyPr vert="horz" wrap="square" lIns="0" tIns="12700" rIns="0" bIns="0" rtlCol="0">
            <a:spAutoFit/>
          </a:bodyPr>
          <a:lstStyle/>
          <a:p>
            <a:pPr marL="12700" algn="ctr">
              <a:lnSpc>
                <a:spcPct val="100000"/>
              </a:lnSpc>
              <a:spcBef>
                <a:spcPts val="100"/>
              </a:spcBef>
            </a:pPr>
            <a:r>
              <a:rPr lang="fr-FR" b="1" spc="-5" dirty="0">
                <a:solidFill>
                  <a:srgbClr val="FFFFFF"/>
                </a:solidFill>
                <a:cs typeface="Calibri"/>
              </a:rPr>
              <a:t>Public </a:t>
            </a:r>
            <a:r>
              <a:rPr lang="fr-FR" b="1" spc="-5" dirty="0" err="1">
                <a:solidFill>
                  <a:srgbClr val="FFFFFF"/>
                </a:solidFill>
                <a:cs typeface="Calibri"/>
              </a:rPr>
              <a:t>higher</a:t>
            </a:r>
            <a:r>
              <a:rPr lang="fr-FR" b="1" spc="-5" dirty="0">
                <a:solidFill>
                  <a:srgbClr val="FFFFFF"/>
                </a:solidFill>
                <a:cs typeface="Calibri"/>
              </a:rPr>
              <a:t> </a:t>
            </a:r>
            <a:r>
              <a:rPr lang="fr-FR" b="1" spc="-5" dirty="0" err="1">
                <a:solidFill>
                  <a:srgbClr val="FFFFFF"/>
                </a:solidFill>
                <a:cs typeface="Calibri"/>
              </a:rPr>
              <a:t>education</a:t>
            </a:r>
            <a:endParaRPr sz="1800">
              <a:latin typeface="Calibri"/>
              <a:cs typeface="Calibri"/>
            </a:endParaRPr>
          </a:p>
        </p:txBody>
      </p:sp>
      <p:sp>
        <p:nvSpPr>
          <p:cNvPr id="10" name="object 10"/>
          <p:cNvSpPr/>
          <p:nvPr/>
        </p:nvSpPr>
        <p:spPr>
          <a:xfrm>
            <a:off x="990600" y="2494788"/>
            <a:ext cx="1815464" cy="643255"/>
          </a:xfrm>
          <a:custGeom>
            <a:avLst/>
            <a:gdLst/>
            <a:ahLst/>
            <a:cxnLst/>
            <a:rect l="l" t="t" r="r" b="b"/>
            <a:pathLst>
              <a:path w="1815464" h="643255">
                <a:moveTo>
                  <a:pt x="1706880" y="643128"/>
                </a:moveTo>
                <a:lnTo>
                  <a:pt x="106680" y="643128"/>
                </a:lnTo>
                <a:lnTo>
                  <a:pt x="65579" y="634579"/>
                </a:lnTo>
                <a:lnTo>
                  <a:pt x="31623" y="611314"/>
                </a:lnTo>
                <a:lnTo>
                  <a:pt x="8524" y="576905"/>
                </a:lnTo>
                <a:lnTo>
                  <a:pt x="0" y="534924"/>
                </a:lnTo>
                <a:lnTo>
                  <a:pt x="0" y="106680"/>
                </a:lnTo>
                <a:lnTo>
                  <a:pt x="8524" y="64936"/>
                </a:lnTo>
                <a:lnTo>
                  <a:pt x="31623" y="31051"/>
                </a:lnTo>
                <a:lnTo>
                  <a:pt x="65579" y="8310"/>
                </a:lnTo>
                <a:lnTo>
                  <a:pt x="106680" y="0"/>
                </a:lnTo>
                <a:lnTo>
                  <a:pt x="1706880" y="0"/>
                </a:lnTo>
                <a:lnTo>
                  <a:pt x="1748861" y="8310"/>
                </a:lnTo>
                <a:lnTo>
                  <a:pt x="1783270" y="31051"/>
                </a:lnTo>
                <a:lnTo>
                  <a:pt x="1806535" y="64936"/>
                </a:lnTo>
                <a:lnTo>
                  <a:pt x="1815084" y="106680"/>
                </a:lnTo>
                <a:lnTo>
                  <a:pt x="1815084" y="534924"/>
                </a:lnTo>
                <a:lnTo>
                  <a:pt x="1806535" y="576905"/>
                </a:lnTo>
                <a:lnTo>
                  <a:pt x="1783270" y="611314"/>
                </a:lnTo>
                <a:lnTo>
                  <a:pt x="1748861" y="634579"/>
                </a:lnTo>
                <a:lnTo>
                  <a:pt x="1706880" y="643128"/>
                </a:lnTo>
                <a:close/>
              </a:path>
            </a:pathLst>
          </a:custGeom>
          <a:solidFill>
            <a:schemeClr val="accent6">
              <a:lumMod val="75000"/>
              <a:alpha val="39843"/>
            </a:schemeClr>
          </a:solidFill>
        </p:spPr>
        <p:txBody>
          <a:bodyPr wrap="square" lIns="0" tIns="0" rIns="0" bIns="0" rtlCol="0"/>
          <a:lstStyle/>
          <a:p>
            <a:endParaRPr/>
          </a:p>
        </p:txBody>
      </p:sp>
      <p:sp>
        <p:nvSpPr>
          <p:cNvPr id="11" name="object 11"/>
          <p:cNvSpPr txBox="1"/>
          <p:nvPr/>
        </p:nvSpPr>
        <p:spPr>
          <a:xfrm>
            <a:off x="1155700" y="2668003"/>
            <a:ext cx="1223470" cy="258404"/>
          </a:xfrm>
          <a:prstGeom prst="rect">
            <a:avLst/>
          </a:prstGeom>
        </p:spPr>
        <p:txBody>
          <a:bodyPr vert="horz" wrap="square" lIns="0" tIns="12065" rIns="0" bIns="0" rtlCol="0">
            <a:spAutoFit/>
          </a:bodyPr>
          <a:lstStyle/>
          <a:p>
            <a:pPr marL="12700">
              <a:lnSpc>
                <a:spcPct val="100000"/>
              </a:lnSpc>
              <a:spcBef>
                <a:spcPts val="95"/>
              </a:spcBef>
            </a:pPr>
            <a:r>
              <a:rPr lang="en-US" sz="1600" b="1" spc="-10" dirty="0" smtClean="0">
                <a:solidFill>
                  <a:srgbClr val="001F60"/>
                </a:solidFill>
                <a:latin typeface="Calibri"/>
                <a:cs typeface="Calibri"/>
              </a:rPr>
              <a:t>Universities</a:t>
            </a:r>
            <a:r>
              <a:rPr lang="fr-FR" sz="1600" b="1" spc="-10" dirty="0" smtClean="0">
                <a:solidFill>
                  <a:srgbClr val="001F60"/>
                </a:solidFill>
                <a:latin typeface="Calibri"/>
                <a:cs typeface="Calibri"/>
              </a:rPr>
              <a:t> </a:t>
            </a:r>
            <a:endParaRPr sz="1600">
              <a:latin typeface="Calibri"/>
              <a:cs typeface="Calibri"/>
            </a:endParaRPr>
          </a:p>
        </p:txBody>
      </p:sp>
      <p:sp>
        <p:nvSpPr>
          <p:cNvPr id="12" name="object 12"/>
          <p:cNvSpPr/>
          <p:nvPr/>
        </p:nvSpPr>
        <p:spPr>
          <a:xfrm>
            <a:off x="2865119" y="2494788"/>
            <a:ext cx="1876425" cy="643255"/>
          </a:xfrm>
          <a:custGeom>
            <a:avLst/>
            <a:gdLst/>
            <a:ahLst/>
            <a:cxnLst/>
            <a:rect l="l" t="t" r="r" b="b"/>
            <a:pathLst>
              <a:path w="1876425" h="643255">
                <a:moveTo>
                  <a:pt x="1767840" y="643128"/>
                </a:moveTo>
                <a:lnTo>
                  <a:pt x="108204" y="643128"/>
                </a:lnTo>
                <a:lnTo>
                  <a:pt x="66222" y="634579"/>
                </a:lnTo>
                <a:lnTo>
                  <a:pt x="31813" y="611314"/>
                </a:lnTo>
                <a:lnTo>
                  <a:pt x="8548" y="576905"/>
                </a:lnTo>
                <a:lnTo>
                  <a:pt x="0" y="534924"/>
                </a:lnTo>
                <a:lnTo>
                  <a:pt x="0" y="106680"/>
                </a:lnTo>
                <a:lnTo>
                  <a:pt x="8548" y="64936"/>
                </a:lnTo>
                <a:lnTo>
                  <a:pt x="31813" y="31051"/>
                </a:lnTo>
                <a:lnTo>
                  <a:pt x="66222" y="8310"/>
                </a:lnTo>
                <a:lnTo>
                  <a:pt x="108204" y="0"/>
                </a:lnTo>
                <a:lnTo>
                  <a:pt x="1767840" y="0"/>
                </a:lnTo>
                <a:lnTo>
                  <a:pt x="1809821" y="8310"/>
                </a:lnTo>
                <a:lnTo>
                  <a:pt x="1844230" y="31051"/>
                </a:lnTo>
                <a:lnTo>
                  <a:pt x="1867495" y="64936"/>
                </a:lnTo>
                <a:lnTo>
                  <a:pt x="1876044" y="106680"/>
                </a:lnTo>
                <a:lnTo>
                  <a:pt x="1876044" y="534924"/>
                </a:lnTo>
                <a:lnTo>
                  <a:pt x="1867495" y="576905"/>
                </a:lnTo>
                <a:lnTo>
                  <a:pt x="1844230" y="611314"/>
                </a:lnTo>
                <a:lnTo>
                  <a:pt x="1809821" y="634579"/>
                </a:lnTo>
                <a:lnTo>
                  <a:pt x="1767840" y="643128"/>
                </a:lnTo>
                <a:close/>
              </a:path>
            </a:pathLst>
          </a:custGeom>
          <a:solidFill>
            <a:schemeClr val="accent6">
              <a:lumMod val="75000"/>
              <a:alpha val="39843"/>
            </a:schemeClr>
          </a:solidFill>
        </p:spPr>
        <p:txBody>
          <a:bodyPr wrap="square" lIns="0" tIns="0" rIns="0" bIns="0" rtlCol="0"/>
          <a:lstStyle/>
          <a:p>
            <a:endParaRPr/>
          </a:p>
        </p:txBody>
      </p:sp>
      <p:sp>
        <p:nvSpPr>
          <p:cNvPr id="13" name="object 13"/>
          <p:cNvSpPr txBox="1"/>
          <p:nvPr/>
        </p:nvSpPr>
        <p:spPr>
          <a:xfrm>
            <a:off x="3032213" y="2431762"/>
            <a:ext cx="1542415" cy="494365"/>
          </a:xfrm>
          <a:prstGeom prst="rect">
            <a:avLst/>
          </a:prstGeom>
        </p:spPr>
        <p:txBody>
          <a:bodyPr vert="horz" wrap="square" lIns="0" tIns="32384" rIns="0" bIns="0" rtlCol="0">
            <a:spAutoFit/>
          </a:bodyPr>
          <a:lstStyle/>
          <a:p>
            <a:pPr marL="12065" marR="5080" algn="ctr">
              <a:lnSpc>
                <a:spcPts val="1800"/>
              </a:lnSpc>
              <a:spcBef>
                <a:spcPts val="254"/>
              </a:spcBef>
            </a:pPr>
            <a:r>
              <a:rPr lang="en-US" sz="1600" b="1" spc="-10" dirty="0" smtClean="0">
                <a:solidFill>
                  <a:srgbClr val="001F60"/>
                </a:solidFill>
                <a:latin typeface="Calibri"/>
                <a:cs typeface="Calibri"/>
              </a:rPr>
              <a:t>In</a:t>
            </a:r>
            <a:r>
              <a:rPr lang="fr-FR" sz="1600" b="1" spc="-10" dirty="0" err="1" smtClean="0">
                <a:solidFill>
                  <a:srgbClr val="001F60"/>
                </a:solidFill>
                <a:latin typeface="Calibri"/>
                <a:cs typeface="Calibri"/>
              </a:rPr>
              <a:t>stitues</a:t>
            </a:r>
            <a:r>
              <a:rPr lang="fr-FR" sz="1600" b="1" spc="-10" dirty="0" smtClean="0">
                <a:solidFill>
                  <a:srgbClr val="001F60"/>
                </a:solidFill>
                <a:latin typeface="Calibri"/>
                <a:cs typeface="Calibri"/>
              </a:rPr>
              <a:t> not </a:t>
            </a:r>
            <a:r>
              <a:rPr lang="fr-FR" sz="1600" b="1" spc="-10" dirty="0" err="1" smtClean="0">
                <a:solidFill>
                  <a:srgbClr val="001F60"/>
                </a:solidFill>
                <a:latin typeface="Calibri"/>
                <a:cs typeface="Calibri"/>
              </a:rPr>
              <a:t>under</a:t>
            </a:r>
            <a:r>
              <a:rPr lang="fr-FR" sz="1600" b="1" spc="-10" dirty="0" smtClean="0">
                <a:solidFill>
                  <a:srgbClr val="001F60"/>
                </a:solidFill>
                <a:latin typeface="Calibri"/>
                <a:cs typeface="Calibri"/>
              </a:rPr>
              <a:t> </a:t>
            </a:r>
            <a:r>
              <a:rPr lang="fr-FR" sz="1600" b="1" spc="-10" dirty="0" err="1" smtClean="0">
                <a:solidFill>
                  <a:srgbClr val="001F60"/>
                </a:solidFill>
                <a:latin typeface="Calibri"/>
                <a:cs typeface="Calibri"/>
              </a:rPr>
              <a:t>universities</a:t>
            </a:r>
            <a:endParaRPr sz="1600">
              <a:latin typeface="Calibri"/>
              <a:cs typeface="Calibri"/>
            </a:endParaRPr>
          </a:p>
        </p:txBody>
      </p:sp>
      <p:sp>
        <p:nvSpPr>
          <p:cNvPr id="14" name="object 14"/>
          <p:cNvSpPr/>
          <p:nvPr/>
        </p:nvSpPr>
        <p:spPr>
          <a:xfrm>
            <a:off x="917447" y="6147815"/>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15" name="object 15"/>
          <p:cNvSpPr/>
          <p:nvPr/>
        </p:nvSpPr>
        <p:spPr>
          <a:xfrm>
            <a:off x="917447" y="6045708"/>
            <a:ext cx="26034" cy="76200"/>
          </a:xfrm>
          <a:custGeom>
            <a:avLst/>
            <a:gdLst/>
            <a:ahLst/>
            <a:cxnLst/>
            <a:rect l="l" t="t" r="r" b="b"/>
            <a:pathLst>
              <a:path w="26034" h="76200">
                <a:moveTo>
                  <a:pt x="25908" y="76199"/>
                </a:moveTo>
                <a:lnTo>
                  <a:pt x="0" y="76199"/>
                </a:lnTo>
                <a:lnTo>
                  <a:pt x="0" y="0"/>
                </a:lnTo>
                <a:lnTo>
                  <a:pt x="25908" y="0"/>
                </a:lnTo>
                <a:lnTo>
                  <a:pt x="25908" y="76199"/>
                </a:lnTo>
                <a:close/>
              </a:path>
            </a:pathLst>
          </a:custGeom>
          <a:solidFill>
            <a:srgbClr val="0070BF"/>
          </a:solidFill>
        </p:spPr>
        <p:txBody>
          <a:bodyPr wrap="square" lIns="0" tIns="0" rIns="0" bIns="0" rtlCol="0"/>
          <a:lstStyle/>
          <a:p>
            <a:endParaRPr/>
          </a:p>
        </p:txBody>
      </p:sp>
      <p:sp>
        <p:nvSpPr>
          <p:cNvPr id="16" name="object 16"/>
          <p:cNvSpPr/>
          <p:nvPr/>
        </p:nvSpPr>
        <p:spPr>
          <a:xfrm>
            <a:off x="917447" y="5943600"/>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17" name="object 17"/>
          <p:cNvSpPr/>
          <p:nvPr/>
        </p:nvSpPr>
        <p:spPr>
          <a:xfrm>
            <a:off x="917447" y="5843015"/>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18" name="object 18"/>
          <p:cNvSpPr/>
          <p:nvPr/>
        </p:nvSpPr>
        <p:spPr>
          <a:xfrm>
            <a:off x="917447" y="5740908"/>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19" name="object 19"/>
          <p:cNvSpPr/>
          <p:nvPr/>
        </p:nvSpPr>
        <p:spPr>
          <a:xfrm>
            <a:off x="917447" y="5638800"/>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20" name="object 20"/>
          <p:cNvSpPr/>
          <p:nvPr/>
        </p:nvSpPr>
        <p:spPr>
          <a:xfrm>
            <a:off x="917447" y="5538215"/>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21" name="object 21"/>
          <p:cNvSpPr/>
          <p:nvPr/>
        </p:nvSpPr>
        <p:spPr>
          <a:xfrm>
            <a:off x="917447" y="5436108"/>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22" name="object 22"/>
          <p:cNvSpPr/>
          <p:nvPr/>
        </p:nvSpPr>
        <p:spPr>
          <a:xfrm>
            <a:off x="917447" y="5334000"/>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23" name="object 23"/>
          <p:cNvSpPr/>
          <p:nvPr/>
        </p:nvSpPr>
        <p:spPr>
          <a:xfrm>
            <a:off x="917447" y="5233415"/>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24" name="object 24"/>
          <p:cNvSpPr/>
          <p:nvPr/>
        </p:nvSpPr>
        <p:spPr>
          <a:xfrm>
            <a:off x="917447" y="5131308"/>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25" name="object 25"/>
          <p:cNvSpPr/>
          <p:nvPr/>
        </p:nvSpPr>
        <p:spPr>
          <a:xfrm>
            <a:off x="917447" y="5029200"/>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26" name="object 26"/>
          <p:cNvSpPr/>
          <p:nvPr/>
        </p:nvSpPr>
        <p:spPr>
          <a:xfrm>
            <a:off x="917447" y="4928615"/>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27" name="object 27"/>
          <p:cNvSpPr/>
          <p:nvPr/>
        </p:nvSpPr>
        <p:spPr>
          <a:xfrm>
            <a:off x="917447" y="4826508"/>
            <a:ext cx="26034" cy="76200"/>
          </a:xfrm>
          <a:custGeom>
            <a:avLst/>
            <a:gdLst/>
            <a:ahLst/>
            <a:cxnLst/>
            <a:rect l="l" t="t" r="r" b="b"/>
            <a:pathLst>
              <a:path w="26034" h="76200">
                <a:moveTo>
                  <a:pt x="25908" y="76199"/>
                </a:moveTo>
                <a:lnTo>
                  <a:pt x="0" y="76199"/>
                </a:lnTo>
                <a:lnTo>
                  <a:pt x="0" y="0"/>
                </a:lnTo>
                <a:lnTo>
                  <a:pt x="25908" y="0"/>
                </a:lnTo>
                <a:lnTo>
                  <a:pt x="25908" y="76199"/>
                </a:lnTo>
                <a:close/>
              </a:path>
            </a:pathLst>
          </a:custGeom>
          <a:solidFill>
            <a:srgbClr val="0070BF"/>
          </a:solidFill>
        </p:spPr>
        <p:txBody>
          <a:bodyPr wrap="square" lIns="0" tIns="0" rIns="0" bIns="0" rtlCol="0"/>
          <a:lstStyle/>
          <a:p>
            <a:endParaRPr/>
          </a:p>
        </p:txBody>
      </p:sp>
      <p:sp>
        <p:nvSpPr>
          <p:cNvPr id="28" name="object 28"/>
          <p:cNvSpPr/>
          <p:nvPr/>
        </p:nvSpPr>
        <p:spPr>
          <a:xfrm>
            <a:off x="917447" y="4724400"/>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29" name="object 29"/>
          <p:cNvSpPr/>
          <p:nvPr/>
        </p:nvSpPr>
        <p:spPr>
          <a:xfrm>
            <a:off x="917447" y="4623815"/>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30" name="object 30"/>
          <p:cNvSpPr/>
          <p:nvPr/>
        </p:nvSpPr>
        <p:spPr>
          <a:xfrm>
            <a:off x="917447" y="4521708"/>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31" name="object 31"/>
          <p:cNvSpPr/>
          <p:nvPr/>
        </p:nvSpPr>
        <p:spPr>
          <a:xfrm>
            <a:off x="917447" y="4419600"/>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32" name="object 32"/>
          <p:cNvSpPr/>
          <p:nvPr/>
        </p:nvSpPr>
        <p:spPr>
          <a:xfrm>
            <a:off x="917447" y="4319015"/>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33" name="object 33"/>
          <p:cNvSpPr/>
          <p:nvPr/>
        </p:nvSpPr>
        <p:spPr>
          <a:xfrm>
            <a:off x="917447" y="4216908"/>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34" name="object 34"/>
          <p:cNvSpPr/>
          <p:nvPr/>
        </p:nvSpPr>
        <p:spPr>
          <a:xfrm>
            <a:off x="917447" y="4114800"/>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35" name="object 35"/>
          <p:cNvSpPr/>
          <p:nvPr/>
        </p:nvSpPr>
        <p:spPr>
          <a:xfrm>
            <a:off x="917447" y="4014215"/>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36" name="object 36"/>
          <p:cNvSpPr/>
          <p:nvPr/>
        </p:nvSpPr>
        <p:spPr>
          <a:xfrm>
            <a:off x="917447" y="3912108"/>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37" name="object 37"/>
          <p:cNvSpPr/>
          <p:nvPr/>
        </p:nvSpPr>
        <p:spPr>
          <a:xfrm>
            <a:off x="917447" y="3810000"/>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38" name="object 38"/>
          <p:cNvSpPr/>
          <p:nvPr/>
        </p:nvSpPr>
        <p:spPr>
          <a:xfrm>
            <a:off x="917447" y="3233927"/>
            <a:ext cx="803275" cy="551815"/>
          </a:xfrm>
          <a:custGeom>
            <a:avLst/>
            <a:gdLst/>
            <a:ahLst/>
            <a:cxnLst/>
            <a:rect l="l" t="t" r="r" b="b"/>
            <a:pathLst>
              <a:path w="803275" h="551814">
                <a:moveTo>
                  <a:pt x="25908" y="551687"/>
                </a:moveTo>
                <a:lnTo>
                  <a:pt x="0" y="551687"/>
                </a:lnTo>
                <a:lnTo>
                  <a:pt x="0" y="475487"/>
                </a:lnTo>
                <a:lnTo>
                  <a:pt x="25908" y="475487"/>
                </a:lnTo>
                <a:lnTo>
                  <a:pt x="25908" y="551687"/>
                </a:lnTo>
                <a:close/>
              </a:path>
              <a:path w="803275" h="551814">
                <a:moveTo>
                  <a:pt x="25908" y="449579"/>
                </a:moveTo>
                <a:lnTo>
                  <a:pt x="0" y="449579"/>
                </a:lnTo>
                <a:lnTo>
                  <a:pt x="0" y="373380"/>
                </a:lnTo>
                <a:lnTo>
                  <a:pt x="25908" y="373380"/>
                </a:lnTo>
                <a:lnTo>
                  <a:pt x="25908" y="449579"/>
                </a:lnTo>
                <a:close/>
              </a:path>
              <a:path w="803275" h="551814">
                <a:moveTo>
                  <a:pt x="25908" y="347471"/>
                </a:moveTo>
                <a:lnTo>
                  <a:pt x="0" y="347471"/>
                </a:lnTo>
                <a:lnTo>
                  <a:pt x="0" y="326135"/>
                </a:lnTo>
                <a:lnTo>
                  <a:pt x="1524" y="309371"/>
                </a:lnTo>
                <a:lnTo>
                  <a:pt x="1524" y="292607"/>
                </a:lnTo>
                <a:lnTo>
                  <a:pt x="4572" y="275843"/>
                </a:lnTo>
                <a:lnTo>
                  <a:pt x="4572" y="269747"/>
                </a:lnTo>
                <a:lnTo>
                  <a:pt x="30480" y="274319"/>
                </a:lnTo>
                <a:lnTo>
                  <a:pt x="28956" y="278891"/>
                </a:lnTo>
                <a:lnTo>
                  <a:pt x="25908" y="309371"/>
                </a:lnTo>
                <a:lnTo>
                  <a:pt x="25908" y="347471"/>
                </a:lnTo>
                <a:close/>
              </a:path>
              <a:path w="803275" h="551814">
                <a:moveTo>
                  <a:pt x="35052" y="249935"/>
                </a:moveTo>
                <a:lnTo>
                  <a:pt x="10668" y="243839"/>
                </a:lnTo>
                <a:lnTo>
                  <a:pt x="19812" y="213359"/>
                </a:lnTo>
                <a:lnTo>
                  <a:pt x="25908" y="199643"/>
                </a:lnTo>
                <a:lnTo>
                  <a:pt x="32004" y="184403"/>
                </a:lnTo>
                <a:lnTo>
                  <a:pt x="39624" y="170687"/>
                </a:lnTo>
                <a:lnTo>
                  <a:pt x="62484" y="182879"/>
                </a:lnTo>
                <a:lnTo>
                  <a:pt x="54864" y="195071"/>
                </a:lnTo>
                <a:lnTo>
                  <a:pt x="48768" y="208787"/>
                </a:lnTo>
                <a:lnTo>
                  <a:pt x="35052" y="249935"/>
                </a:lnTo>
                <a:close/>
              </a:path>
              <a:path w="803275" h="551814">
                <a:moveTo>
                  <a:pt x="74676" y="161543"/>
                </a:moveTo>
                <a:lnTo>
                  <a:pt x="53340" y="147827"/>
                </a:lnTo>
                <a:lnTo>
                  <a:pt x="56388" y="143255"/>
                </a:lnTo>
                <a:lnTo>
                  <a:pt x="74676" y="118871"/>
                </a:lnTo>
                <a:lnTo>
                  <a:pt x="94488" y="96011"/>
                </a:lnTo>
                <a:lnTo>
                  <a:pt x="103632" y="86867"/>
                </a:lnTo>
                <a:lnTo>
                  <a:pt x="121920" y="106679"/>
                </a:lnTo>
                <a:lnTo>
                  <a:pt x="114300" y="112775"/>
                </a:lnTo>
                <a:lnTo>
                  <a:pt x="94488" y="134111"/>
                </a:lnTo>
                <a:lnTo>
                  <a:pt x="85344" y="146303"/>
                </a:lnTo>
                <a:lnTo>
                  <a:pt x="77724" y="156971"/>
                </a:lnTo>
                <a:lnTo>
                  <a:pt x="74676" y="161543"/>
                </a:lnTo>
                <a:close/>
              </a:path>
              <a:path w="803275" h="551814">
                <a:moveTo>
                  <a:pt x="140208" y="89915"/>
                </a:moveTo>
                <a:lnTo>
                  <a:pt x="156972" y="47243"/>
                </a:lnTo>
                <a:lnTo>
                  <a:pt x="192024" y="28955"/>
                </a:lnTo>
                <a:lnTo>
                  <a:pt x="202692" y="51815"/>
                </a:lnTo>
                <a:lnTo>
                  <a:pt x="196595" y="54863"/>
                </a:lnTo>
                <a:lnTo>
                  <a:pt x="182880" y="60959"/>
                </a:lnTo>
                <a:lnTo>
                  <a:pt x="158495" y="76200"/>
                </a:lnTo>
                <a:lnTo>
                  <a:pt x="140208" y="89915"/>
                </a:lnTo>
                <a:close/>
              </a:path>
              <a:path w="803275" h="551814">
                <a:moveTo>
                  <a:pt x="224028" y="42671"/>
                </a:moveTo>
                <a:lnTo>
                  <a:pt x="216407" y="18287"/>
                </a:lnTo>
                <a:lnTo>
                  <a:pt x="228600" y="15239"/>
                </a:lnTo>
                <a:lnTo>
                  <a:pt x="243840" y="10667"/>
                </a:lnTo>
                <a:lnTo>
                  <a:pt x="260604" y="7619"/>
                </a:lnTo>
                <a:lnTo>
                  <a:pt x="275843" y="4571"/>
                </a:lnTo>
                <a:lnTo>
                  <a:pt x="292607" y="1524"/>
                </a:lnTo>
                <a:lnTo>
                  <a:pt x="294131" y="1524"/>
                </a:lnTo>
                <a:lnTo>
                  <a:pt x="295656" y="27431"/>
                </a:lnTo>
                <a:lnTo>
                  <a:pt x="280416" y="28955"/>
                </a:lnTo>
                <a:lnTo>
                  <a:pt x="265176" y="32003"/>
                </a:lnTo>
                <a:lnTo>
                  <a:pt x="251460" y="35051"/>
                </a:lnTo>
                <a:lnTo>
                  <a:pt x="236219" y="39624"/>
                </a:lnTo>
                <a:lnTo>
                  <a:pt x="224028" y="42671"/>
                </a:lnTo>
                <a:close/>
              </a:path>
              <a:path w="803275" h="551814">
                <a:moveTo>
                  <a:pt x="396239" y="25907"/>
                </a:moveTo>
                <a:lnTo>
                  <a:pt x="320039" y="25907"/>
                </a:lnTo>
                <a:lnTo>
                  <a:pt x="320039" y="0"/>
                </a:lnTo>
                <a:lnTo>
                  <a:pt x="396239" y="0"/>
                </a:lnTo>
                <a:lnTo>
                  <a:pt x="396239" y="25907"/>
                </a:lnTo>
                <a:close/>
              </a:path>
              <a:path w="803275" h="551814">
                <a:moveTo>
                  <a:pt x="498348" y="25907"/>
                </a:moveTo>
                <a:lnTo>
                  <a:pt x="422148" y="25907"/>
                </a:lnTo>
                <a:lnTo>
                  <a:pt x="422148" y="0"/>
                </a:lnTo>
                <a:lnTo>
                  <a:pt x="498348" y="0"/>
                </a:lnTo>
                <a:lnTo>
                  <a:pt x="498348" y="25907"/>
                </a:lnTo>
                <a:close/>
              </a:path>
              <a:path w="803275" h="551814">
                <a:moveTo>
                  <a:pt x="598932" y="25907"/>
                </a:moveTo>
                <a:lnTo>
                  <a:pt x="522732" y="25907"/>
                </a:lnTo>
                <a:lnTo>
                  <a:pt x="522732" y="0"/>
                </a:lnTo>
                <a:lnTo>
                  <a:pt x="598932" y="0"/>
                </a:lnTo>
                <a:lnTo>
                  <a:pt x="598932" y="25907"/>
                </a:lnTo>
                <a:close/>
              </a:path>
              <a:path w="803275" h="551814">
                <a:moveTo>
                  <a:pt x="701040" y="25907"/>
                </a:moveTo>
                <a:lnTo>
                  <a:pt x="624839" y="25907"/>
                </a:lnTo>
                <a:lnTo>
                  <a:pt x="624839" y="0"/>
                </a:lnTo>
                <a:lnTo>
                  <a:pt x="701040" y="0"/>
                </a:lnTo>
                <a:lnTo>
                  <a:pt x="701040" y="25907"/>
                </a:lnTo>
                <a:close/>
              </a:path>
              <a:path w="803275" h="551814">
                <a:moveTo>
                  <a:pt x="803148" y="25907"/>
                </a:moveTo>
                <a:lnTo>
                  <a:pt x="726948" y="25907"/>
                </a:lnTo>
                <a:lnTo>
                  <a:pt x="726948" y="0"/>
                </a:lnTo>
                <a:lnTo>
                  <a:pt x="803148" y="0"/>
                </a:lnTo>
                <a:lnTo>
                  <a:pt x="803148" y="25907"/>
                </a:lnTo>
                <a:close/>
              </a:path>
            </a:pathLst>
          </a:custGeom>
          <a:solidFill>
            <a:srgbClr val="0070BF"/>
          </a:solidFill>
        </p:spPr>
        <p:txBody>
          <a:bodyPr wrap="square" lIns="0" tIns="0" rIns="0" bIns="0" rtlCol="0"/>
          <a:lstStyle/>
          <a:p>
            <a:endParaRPr/>
          </a:p>
        </p:txBody>
      </p:sp>
      <p:sp>
        <p:nvSpPr>
          <p:cNvPr id="39" name="object 39"/>
          <p:cNvSpPr/>
          <p:nvPr/>
        </p:nvSpPr>
        <p:spPr>
          <a:xfrm>
            <a:off x="1744979" y="3233927"/>
            <a:ext cx="1069975" cy="281940"/>
          </a:xfrm>
          <a:custGeom>
            <a:avLst/>
            <a:gdLst/>
            <a:ahLst/>
            <a:cxnLst/>
            <a:rect l="l" t="t" r="r" b="b"/>
            <a:pathLst>
              <a:path w="1069975" h="281939">
                <a:moveTo>
                  <a:pt x="76200" y="25908"/>
                </a:moveTo>
                <a:lnTo>
                  <a:pt x="0" y="25908"/>
                </a:lnTo>
                <a:lnTo>
                  <a:pt x="0" y="0"/>
                </a:lnTo>
                <a:lnTo>
                  <a:pt x="76200" y="0"/>
                </a:lnTo>
                <a:lnTo>
                  <a:pt x="76200" y="25908"/>
                </a:lnTo>
                <a:close/>
              </a:path>
              <a:path w="1069975" h="281939">
                <a:moveTo>
                  <a:pt x="178307" y="25908"/>
                </a:moveTo>
                <a:lnTo>
                  <a:pt x="102108" y="25908"/>
                </a:lnTo>
                <a:lnTo>
                  <a:pt x="102108" y="0"/>
                </a:lnTo>
                <a:lnTo>
                  <a:pt x="178307" y="0"/>
                </a:lnTo>
                <a:lnTo>
                  <a:pt x="178307" y="25908"/>
                </a:lnTo>
                <a:close/>
              </a:path>
              <a:path w="1069975" h="281939">
                <a:moveTo>
                  <a:pt x="280416" y="25908"/>
                </a:moveTo>
                <a:lnTo>
                  <a:pt x="204216" y="25908"/>
                </a:lnTo>
                <a:lnTo>
                  <a:pt x="204216" y="0"/>
                </a:lnTo>
                <a:lnTo>
                  <a:pt x="280416" y="0"/>
                </a:lnTo>
                <a:lnTo>
                  <a:pt x="280416" y="25908"/>
                </a:lnTo>
                <a:close/>
              </a:path>
              <a:path w="1069975" h="281939">
                <a:moveTo>
                  <a:pt x="381000" y="25908"/>
                </a:moveTo>
                <a:lnTo>
                  <a:pt x="304800" y="25908"/>
                </a:lnTo>
                <a:lnTo>
                  <a:pt x="304800" y="0"/>
                </a:lnTo>
                <a:lnTo>
                  <a:pt x="381000" y="0"/>
                </a:lnTo>
                <a:lnTo>
                  <a:pt x="381000" y="25908"/>
                </a:lnTo>
                <a:close/>
              </a:path>
              <a:path w="1069975" h="281939">
                <a:moveTo>
                  <a:pt x="483108" y="25908"/>
                </a:moveTo>
                <a:lnTo>
                  <a:pt x="406908" y="25908"/>
                </a:lnTo>
                <a:lnTo>
                  <a:pt x="406908" y="0"/>
                </a:lnTo>
                <a:lnTo>
                  <a:pt x="483108" y="0"/>
                </a:lnTo>
                <a:lnTo>
                  <a:pt x="483108" y="25908"/>
                </a:lnTo>
                <a:close/>
              </a:path>
              <a:path w="1069975" h="281939">
                <a:moveTo>
                  <a:pt x="585216" y="25908"/>
                </a:moveTo>
                <a:lnTo>
                  <a:pt x="509016" y="25908"/>
                </a:lnTo>
                <a:lnTo>
                  <a:pt x="509016" y="0"/>
                </a:lnTo>
                <a:lnTo>
                  <a:pt x="585216" y="0"/>
                </a:lnTo>
                <a:lnTo>
                  <a:pt x="585216" y="25908"/>
                </a:lnTo>
                <a:close/>
              </a:path>
              <a:path w="1069975" h="281939">
                <a:moveTo>
                  <a:pt x="685800" y="25908"/>
                </a:moveTo>
                <a:lnTo>
                  <a:pt x="609600" y="25908"/>
                </a:lnTo>
                <a:lnTo>
                  <a:pt x="609600" y="0"/>
                </a:lnTo>
                <a:lnTo>
                  <a:pt x="685800" y="0"/>
                </a:lnTo>
                <a:lnTo>
                  <a:pt x="685800" y="25908"/>
                </a:lnTo>
                <a:close/>
              </a:path>
              <a:path w="1069975" h="281939">
                <a:moveTo>
                  <a:pt x="786384" y="27432"/>
                </a:moveTo>
                <a:lnTo>
                  <a:pt x="778764" y="27432"/>
                </a:lnTo>
                <a:lnTo>
                  <a:pt x="763524" y="25908"/>
                </a:lnTo>
                <a:lnTo>
                  <a:pt x="711708" y="25908"/>
                </a:lnTo>
                <a:lnTo>
                  <a:pt x="711708" y="0"/>
                </a:lnTo>
                <a:lnTo>
                  <a:pt x="765048" y="0"/>
                </a:lnTo>
                <a:lnTo>
                  <a:pt x="780288" y="1524"/>
                </a:lnTo>
                <a:lnTo>
                  <a:pt x="789431" y="3048"/>
                </a:lnTo>
                <a:lnTo>
                  <a:pt x="786384" y="27432"/>
                </a:lnTo>
                <a:close/>
              </a:path>
              <a:path w="1069975" h="281939">
                <a:moveTo>
                  <a:pt x="879348" y="56388"/>
                </a:moveTo>
                <a:lnTo>
                  <a:pt x="877824" y="54864"/>
                </a:lnTo>
                <a:lnTo>
                  <a:pt x="865631" y="48768"/>
                </a:lnTo>
                <a:lnTo>
                  <a:pt x="851916" y="44196"/>
                </a:lnTo>
                <a:lnTo>
                  <a:pt x="836675" y="39624"/>
                </a:lnTo>
                <a:lnTo>
                  <a:pt x="822960" y="35052"/>
                </a:lnTo>
                <a:lnTo>
                  <a:pt x="809244" y="32004"/>
                </a:lnTo>
                <a:lnTo>
                  <a:pt x="815340" y="7620"/>
                </a:lnTo>
                <a:lnTo>
                  <a:pt x="829056" y="10668"/>
                </a:lnTo>
                <a:lnTo>
                  <a:pt x="859536" y="19812"/>
                </a:lnTo>
                <a:lnTo>
                  <a:pt x="874775" y="25908"/>
                </a:lnTo>
                <a:lnTo>
                  <a:pt x="888492" y="32004"/>
                </a:lnTo>
                <a:lnTo>
                  <a:pt x="890016" y="33528"/>
                </a:lnTo>
                <a:lnTo>
                  <a:pt x="879348" y="56388"/>
                </a:lnTo>
                <a:close/>
              </a:path>
              <a:path w="1069975" h="281939">
                <a:moveTo>
                  <a:pt x="958596" y="112776"/>
                </a:moveTo>
                <a:lnTo>
                  <a:pt x="928116" y="85344"/>
                </a:lnTo>
                <a:lnTo>
                  <a:pt x="900684" y="67056"/>
                </a:lnTo>
                <a:lnTo>
                  <a:pt x="912875" y="45720"/>
                </a:lnTo>
                <a:lnTo>
                  <a:pt x="915924" y="47244"/>
                </a:lnTo>
                <a:lnTo>
                  <a:pt x="929640" y="54864"/>
                </a:lnTo>
                <a:lnTo>
                  <a:pt x="941831" y="64008"/>
                </a:lnTo>
                <a:lnTo>
                  <a:pt x="954024" y="74676"/>
                </a:lnTo>
                <a:lnTo>
                  <a:pt x="975360" y="92964"/>
                </a:lnTo>
                <a:lnTo>
                  <a:pt x="958596" y="112776"/>
                </a:lnTo>
                <a:close/>
              </a:path>
              <a:path w="1069975" h="281939">
                <a:moveTo>
                  <a:pt x="1014984" y="190500"/>
                </a:moveTo>
                <a:lnTo>
                  <a:pt x="1011936" y="182880"/>
                </a:lnTo>
                <a:lnTo>
                  <a:pt x="989075" y="146304"/>
                </a:lnTo>
                <a:lnTo>
                  <a:pt x="979932" y="135636"/>
                </a:lnTo>
                <a:lnTo>
                  <a:pt x="975360" y="129540"/>
                </a:lnTo>
                <a:lnTo>
                  <a:pt x="993648" y="112776"/>
                </a:lnTo>
                <a:lnTo>
                  <a:pt x="998220" y="117348"/>
                </a:lnTo>
                <a:lnTo>
                  <a:pt x="1008888" y="131064"/>
                </a:lnTo>
                <a:lnTo>
                  <a:pt x="1018032" y="143256"/>
                </a:lnTo>
                <a:lnTo>
                  <a:pt x="1033272" y="170688"/>
                </a:lnTo>
                <a:lnTo>
                  <a:pt x="1037844" y="178307"/>
                </a:lnTo>
                <a:lnTo>
                  <a:pt x="1014984" y="190500"/>
                </a:lnTo>
                <a:close/>
              </a:path>
              <a:path w="1069975" h="281939">
                <a:moveTo>
                  <a:pt x="1043940" y="281940"/>
                </a:moveTo>
                <a:lnTo>
                  <a:pt x="1043940" y="280416"/>
                </a:lnTo>
                <a:lnTo>
                  <a:pt x="1042416" y="265176"/>
                </a:lnTo>
                <a:lnTo>
                  <a:pt x="1037844" y="251460"/>
                </a:lnTo>
                <a:lnTo>
                  <a:pt x="1034796" y="236219"/>
                </a:lnTo>
                <a:lnTo>
                  <a:pt x="1030224" y="222504"/>
                </a:lnTo>
                <a:lnTo>
                  <a:pt x="1025652" y="211836"/>
                </a:lnTo>
                <a:lnTo>
                  <a:pt x="1048512" y="202692"/>
                </a:lnTo>
                <a:lnTo>
                  <a:pt x="1053084" y="213360"/>
                </a:lnTo>
                <a:lnTo>
                  <a:pt x="1066800" y="259080"/>
                </a:lnTo>
                <a:lnTo>
                  <a:pt x="1069848" y="275843"/>
                </a:lnTo>
                <a:lnTo>
                  <a:pt x="1069848" y="278892"/>
                </a:lnTo>
                <a:lnTo>
                  <a:pt x="1043940" y="281940"/>
                </a:lnTo>
                <a:close/>
              </a:path>
            </a:pathLst>
          </a:custGeom>
          <a:solidFill>
            <a:srgbClr val="0070BF"/>
          </a:solidFill>
        </p:spPr>
        <p:txBody>
          <a:bodyPr wrap="square" lIns="0" tIns="0" rIns="0" bIns="0" rtlCol="0"/>
          <a:lstStyle/>
          <a:p>
            <a:endParaRPr/>
          </a:p>
        </p:txBody>
      </p:sp>
      <p:sp>
        <p:nvSpPr>
          <p:cNvPr id="40" name="object 40"/>
          <p:cNvSpPr/>
          <p:nvPr/>
        </p:nvSpPr>
        <p:spPr>
          <a:xfrm>
            <a:off x="2791967" y="3538727"/>
            <a:ext cx="26034" cy="1195070"/>
          </a:xfrm>
          <a:custGeom>
            <a:avLst/>
            <a:gdLst/>
            <a:ahLst/>
            <a:cxnLst/>
            <a:rect l="l" t="t" r="r" b="b"/>
            <a:pathLst>
              <a:path w="26035" h="1195070">
                <a:moveTo>
                  <a:pt x="25908" y="77724"/>
                </a:moveTo>
                <a:lnTo>
                  <a:pt x="1524" y="77724"/>
                </a:lnTo>
                <a:lnTo>
                  <a:pt x="1524" y="21336"/>
                </a:lnTo>
                <a:lnTo>
                  <a:pt x="0" y="6096"/>
                </a:lnTo>
                <a:lnTo>
                  <a:pt x="0" y="3048"/>
                </a:lnTo>
                <a:lnTo>
                  <a:pt x="25908" y="0"/>
                </a:lnTo>
                <a:lnTo>
                  <a:pt x="25908" y="77724"/>
                </a:lnTo>
                <a:close/>
              </a:path>
              <a:path w="26035" h="1195070">
                <a:moveTo>
                  <a:pt x="25908" y="179831"/>
                </a:moveTo>
                <a:lnTo>
                  <a:pt x="1524" y="179831"/>
                </a:lnTo>
                <a:lnTo>
                  <a:pt x="1524" y="103632"/>
                </a:lnTo>
                <a:lnTo>
                  <a:pt x="25908" y="103632"/>
                </a:lnTo>
                <a:lnTo>
                  <a:pt x="25908" y="179831"/>
                </a:lnTo>
                <a:close/>
              </a:path>
              <a:path w="26035" h="1195070">
                <a:moveTo>
                  <a:pt x="25908" y="280416"/>
                </a:moveTo>
                <a:lnTo>
                  <a:pt x="1524" y="280416"/>
                </a:lnTo>
                <a:lnTo>
                  <a:pt x="1524" y="204216"/>
                </a:lnTo>
                <a:lnTo>
                  <a:pt x="25908" y="204216"/>
                </a:lnTo>
                <a:lnTo>
                  <a:pt x="25908" y="280416"/>
                </a:lnTo>
                <a:close/>
              </a:path>
              <a:path w="26035" h="1195070">
                <a:moveTo>
                  <a:pt x="25908" y="382524"/>
                </a:moveTo>
                <a:lnTo>
                  <a:pt x="1524" y="382524"/>
                </a:lnTo>
                <a:lnTo>
                  <a:pt x="1524" y="306324"/>
                </a:lnTo>
                <a:lnTo>
                  <a:pt x="25908" y="306324"/>
                </a:lnTo>
                <a:lnTo>
                  <a:pt x="25908" y="382524"/>
                </a:lnTo>
                <a:close/>
              </a:path>
              <a:path w="26035" h="1195070">
                <a:moveTo>
                  <a:pt x="25908" y="484632"/>
                </a:moveTo>
                <a:lnTo>
                  <a:pt x="1524" y="484632"/>
                </a:lnTo>
                <a:lnTo>
                  <a:pt x="1524" y="408432"/>
                </a:lnTo>
                <a:lnTo>
                  <a:pt x="25908" y="408432"/>
                </a:lnTo>
                <a:lnTo>
                  <a:pt x="25908" y="484632"/>
                </a:lnTo>
                <a:close/>
              </a:path>
              <a:path w="26035" h="1195070">
                <a:moveTo>
                  <a:pt x="25908" y="585216"/>
                </a:moveTo>
                <a:lnTo>
                  <a:pt x="1524" y="585216"/>
                </a:lnTo>
                <a:lnTo>
                  <a:pt x="1524" y="509016"/>
                </a:lnTo>
                <a:lnTo>
                  <a:pt x="25908" y="509016"/>
                </a:lnTo>
                <a:lnTo>
                  <a:pt x="25908" y="585216"/>
                </a:lnTo>
                <a:close/>
              </a:path>
              <a:path w="26035" h="1195070">
                <a:moveTo>
                  <a:pt x="25908" y="687324"/>
                </a:moveTo>
                <a:lnTo>
                  <a:pt x="1524" y="687324"/>
                </a:lnTo>
                <a:lnTo>
                  <a:pt x="1524" y="611124"/>
                </a:lnTo>
                <a:lnTo>
                  <a:pt x="25908" y="611124"/>
                </a:lnTo>
                <a:lnTo>
                  <a:pt x="25908" y="687324"/>
                </a:lnTo>
                <a:close/>
              </a:path>
              <a:path w="26035" h="1195070">
                <a:moveTo>
                  <a:pt x="25908" y="789431"/>
                </a:moveTo>
                <a:lnTo>
                  <a:pt x="1524" y="789431"/>
                </a:lnTo>
                <a:lnTo>
                  <a:pt x="1524" y="713231"/>
                </a:lnTo>
                <a:lnTo>
                  <a:pt x="25908" y="713231"/>
                </a:lnTo>
                <a:lnTo>
                  <a:pt x="25908" y="789431"/>
                </a:lnTo>
                <a:close/>
              </a:path>
              <a:path w="26035" h="1195070">
                <a:moveTo>
                  <a:pt x="25908" y="890016"/>
                </a:moveTo>
                <a:lnTo>
                  <a:pt x="1524" y="890016"/>
                </a:lnTo>
                <a:lnTo>
                  <a:pt x="1524" y="813816"/>
                </a:lnTo>
                <a:lnTo>
                  <a:pt x="25908" y="813816"/>
                </a:lnTo>
                <a:lnTo>
                  <a:pt x="25908" y="890016"/>
                </a:lnTo>
                <a:close/>
              </a:path>
              <a:path w="26035" h="1195070">
                <a:moveTo>
                  <a:pt x="25908" y="992124"/>
                </a:moveTo>
                <a:lnTo>
                  <a:pt x="1524" y="992124"/>
                </a:lnTo>
                <a:lnTo>
                  <a:pt x="1524" y="915924"/>
                </a:lnTo>
                <a:lnTo>
                  <a:pt x="25908" y="915924"/>
                </a:lnTo>
                <a:lnTo>
                  <a:pt x="25908" y="992124"/>
                </a:lnTo>
                <a:close/>
              </a:path>
              <a:path w="26035" h="1195070">
                <a:moveTo>
                  <a:pt x="25908" y="1094232"/>
                </a:moveTo>
                <a:lnTo>
                  <a:pt x="1524" y="1094232"/>
                </a:lnTo>
                <a:lnTo>
                  <a:pt x="1524" y="1018032"/>
                </a:lnTo>
                <a:lnTo>
                  <a:pt x="25908" y="1018032"/>
                </a:lnTo>
                <a:lnTo>
                  <a:pt x="25908" y="1094232"/>
                </a:lnTo>
                <a:close/>
              </a:path>
              <a:path w="26035" h="1195070">
                <a:moveTo>
                  <a:pt x="25908" y="1194816"/>
                </a:moveTo>
                <a:lnTo>
                  <a:pt x="1524" y="1194816"/>
                </a:lnTo>
                <a:lnTo>
                  <a:pt x="1524" y="1118616"/>
                </a:lnTo>
                <a:lnTo>
                  <a:pt x="25908" y="1118616"/>
                </a:lnTo>
                <a:lnTo>
                  <a:pt x="25908" y="1194816"/>
                </a:lnTo>
                <a:close/>
              </a:path>
            </a:pathLst>
          </a:custGeom>
          <a:solidFill>
            <a:srgbClr val="0070BF"/>
          </a:solidFill>
        </p:spPr>
        <p:txBody>
          <a:bodyPr wrap="square" lIns="0" tIns="0" rIns="0" bIns="0" rtlCol="0"/>
          <a:lstStyle/>
          <a:p>
            <a:endParaRPr/>
          </a:p>
        </p:txBody>
      </p:sp>
      <p:sp>
        <p:nvSpPr>
          <p:cNvPr id="41" name="object 41"/>
          <p:cNvSpPr/>
          <p:nvPr/>
        </p:nvSpPr>
        <p:spPr>
          <a:xfrm>
            <a:off x="2793491" y="4759452"/>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42" name="object 42"/>
          <p:cNvSpPr/>
          <p:nvPr/>
        </p:nvSpPr>
        <p:spPr>
          <a:xfrm>
            <a:off x="2793491" y="4861559"/>
            <a:ext cx="24765" cy="76200"/>
          </a:xfrm>
          <a:custGeom>
            <a:avLst/>
            <a:gdLst/>
            <a:ahLst/>
            <a:cxnLst/>
            <a:rect l="l" t="t" r="r" b="b"/>
            <a:pathLst>
              <a:path w="24764" h="76200">
                <a:moveTo>
                  <a:pt x="24384" y="76199"/>
                </a:moveTo>
                <a:lnTo>
                  <a:pt x="0" y="76199"/>
                </a:lnTo>
                <a:lnTo>
                  <a:pt x="0" y="0"/>
                </a:lnTo>
                <a:lnTo>
                  <a:pt x="24384" y="0"/>
                </a:lnTo>
                <a:lnTo>
                  <a:pt x="24384" y="76199"/>
                </a:lnTo>
                <a:close/>
              </a:path>
            </a:pathLst>
          </a:custGeom>
          <a:solidFill>
            <a:srgbClr val="0070BF"/>
          </a:solidFill>
        </p:spPr>
        <p:txBody>
          <a:bodyPr wrap="square" lIns="0" tIns="0" rIns="0" bIns="0" rtlCol="0"/>
          <a:lstStyle/>
          <a:p>
            <a:endParaRPr/>
          </a:p>
        </p:txBody>
      </p:sp>
      <p:sp>
        <p:nvSpPr>
          <p:cNvPr id="43" name="object 43"/>
          <p:cNvSpPr/>
          <p:nvPr/>
        </p:nvSpPr>
        <p:spPr>
          <a:xfrm>
            <a:off x="2793491" y="4962144"/>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44" name="object 44"/>
          <p:cNvSpPr/>
          <p:nvPr/>
        </p:nvSpPr>
        <p:spPr>
          <a:xfrm>
            <a:off x="2793491" y="5064252"/>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45" name="object 45"/>
          <p:cNvSpPr/>
          <p:nvPr/>
        </p:nvSpPr>
        <p:spPr>
          <a:xfrm>
            <a:off x="2793491" y="5166359"/>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46" name="object 46"/>
          <p:cNvSpPr/>
          <p:nvPr/>
        </p:nvSpPr>
        <p:spPr>
          <a:xfrm>
            <a:off x="2793491" y="5266944"/>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47" name="object 47"/>
          <p:cNvSpPr/>
          <p:nvPr/>
        </p:nvSpPr>
        <p:spPr>
          <a:xfrm>
            <a:off x="2793491" y="5369052"/>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48" name="object 48"/>
          <p:cNvSpPr/>
          <p:nvPr/>
        </p:nvSpPr>
        <p:spPr>
          <a:xfrm>
            <a:off x="2793491" y="5471159"/>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49" name="object 49"/>
          <p:cNvSpPr/>
          <p:nvPr/>
        </p:nvSpPr>
        <p:spPr>
          <a:xfrm>
            <a:off x="2793491" y="5571744"/>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50" name="object 50"/>
          <p:cNvSpPr/>
          <p:nvPr/>
        </p:nvSpPr>
        <p:spPr>
          <a:xfrm>
            <a:off x="2793491" y="5673852"/>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51" name="object 51"/>
          <p:cNvSpPr/>
          <p:nvPr/>
        </p:nvSpPr>
        <p:spPr>
          <a:xfrm>
            <a:off x="2793491" y="5775959"/>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52" name="object 52"/>
          <p:cNvSpPr/>
          <p:nvPr/>
        </p:nvSpPr>
        <p:spPr>
          <a:xfrm>
            <a:off x="2793491" y="5876544"/>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53" name="object 53"/>
          <p:cNvSpPr/>
          <p:nvPr/>
        </p:nvSpPr>
        <p:spPr>
          <a:xfrm>
            <a:off x="2034539" y="5978652"/>
            <a:ext cx="783590" cy="570230"/>
          </a:xfrm>
          <a:custGeom>
            <a:avLst/>
            <a:gdLst/>
            <a:ahLst/>
            <a:cxnLst/>
            <a:rect l="l" t="t" r="r" b="b"/>
            <a:pathLst>
              <a:path w="783589" h="570229">
                <a:moveTo>
                  <a:pt x="783336" y="76200"/>
                </a:moveTo>
                <a:lnTo>
                  <a:pt x="758952" y="76200"/>
                </a:lnTo>
                <a:lnTo>
                  <a:pt x="758952" y="0"/>
                </a:lnTo>
                <a:lnTo>
                  <a:pt x="783336" y="0"/>
                </a:lnTo>
                <a:lnTo>
                  <a:pt x="783336" y="76200"/>
                </a:lnTo>
                <a:close/>
              </a:path>
              <a:path w="783589" h="570229">
                <a:moveTo>
                  <a:pt x="783336" y="178307"/>
                </a:moveTo>
                <a:lnTo>
                  <a:pt x="758952" y="178307"/>
                </a:lnTo>
                <a:lnTo>
                  <a:pt x="758952" y="102108"/>
                </a:lnTo>
                <a:lnTo>
                  <a:pt x="783336" y="102108"/>
                </a:lnTo>
                <a:lnTo>
                  <a:pt x="783336" y="178307"/>
                </a:lnTo>
                <a:close/>
              </a:path>
              <a:path w="783589" h="570229">
                <a:moveTo>
                  <a:pt x="781812" y="280416"/>
                </a:moveTo>
                <a:lnTo>
                  <a:pt x="755904" y="277368"/>
                </a:lnTo>
                <a:lnTo>
                  <a:pt x="755904" y="275843"/>
                </a:lnTo>
                <a:lnTo>
                  <a:pt x="758952" y="245364"/>
                </a:lnTo>
                <a:lnTo>
                  <a:pt x="758952" y="202692"/>
                </a:lnTo>
                <a:lnTo>
                  <a:pt x="783336" y="202692"/>
                </a:lnTo>
                <a:lnTo>
                  <a:pt x="783336" y="262128"/>
                </a:lnTo>
                <a:lnTo>
                  <a:pt x="781812" y="277368"/>
                </a:lnTo>
                <a:lnTo>
                  <a:pt x="781812" y="280416"/>
                </a:lnTo>
                <a:close/>
              </a:path>
              <a:path w="783589" h="570229">
                <a:moveTo>
                  <a:pt x="752856" y="382524"/>
                </a:moveTo>
                <a:lnTo>
                  <a:pt x="729996" y="371856"/>
                </a:lnTo>
                <a:lnTo>
                  <a:pt x="734568" y="362712"/>
                </a:lnTo>
                <a:lnTo>
                  <a:pt x="740664" y="348996"/>
                </a:lnTo>
                <a:lnTo>
                  <a:pt x="745236" y="333756"/>
                </a:lnTo>
                <a:lnTo>
                  <a:pt x="751332" y="306324"/>
                </a:lnTo>
                <a:lnTo>
                  <a:pt x="752856" y="301752"/>
                </a:lnTo>
                <a:lnTo>
                  <a:pt x="777240" y="306324"/>
                </a:lnTo>
                <a:lnTo>
                  <a:pt x="777240" y="310895"/>
                </a:lnTo>
                <a:lnTo>
                  <a:pt x="774192" y="326136"/>
                </a:lnTo>
                <a:lnTo>
                  <a:pt x="769620" y="341376"/>
                </a:lnTo>
                <a:lnTo>
                  <a:pt x="757428" y="371856"/>
                </a:lnTo>
                <a:lnTo>
                  <a:pt x="752856" y="382524"/>
                </a:lnTo>
                <a:close/>
              </a:path>
              <a:path w="783589" h="570229">
                <a:moveTo>
                  <a:pt x="693420" y="469392"/>
                </a:moveTo>
                <a:lnTo>
                  <a:pt x="675132" y="451104"/>
                </a:lnTo>
                <a:lnTo>
                  <a:pt x="688848" y="435863"/>
                </a:lnTo>
                <a:lnTo>
                  <a:pt x="697992" y="425196"/>
                </a:lnTo>
                <a:lnTo>
                  <a:pt x="707136" y="413004"/>
                </a:lnTo>
                <a:lnTo>
                  <a:pt x="714756" y="400812"/>
                </a:lnTo>
                <a:lnTo>
                  <a:pt x="719328" y="393192"/>
                </a:lnTo>
                <a:lnTo>
                  <a:pt x="740664" y="405384"/>
                </a:lnTo>
                <a:lnTo>
                  <a:pt x="736092" y="413004"/>
                </a:lnTo>
                <a:lnTo>
                  <a:pt x="728472" y="426720"/>
                </a:lnTo>
                <a:lnTo>
                  <a:pt x="710184" y="451104"/>
                </a:lnTo>
                <a:lnTo>
                  <a:pt x="693420" y="469392"/>
                </a:lnTo>
                <a:close/>
              </a:path>
              <a:path w="783589" h="570229">
                <a:moveTo>
                  <a:pt x="609599" y="533400"/>
                </a:moveTo>
                <a:lnTo>
                  <a:pt x="598931" y="510539"/>
                </a:lnTo>
                <a:lnTo>
                  <a:pt x="600455" y="509016"/>
                </a:lnTo>
                <a:lnTo>
                  <a:pt x="614171" y="501396"/>
                </a:lnTo>
                <a:lnTo>
                  <a:pt x="626363" y="493776"/>
                </a:lnTo>
                <a:lnTo>
                  <a:pt x="637031" y="486156"/>
                </a:lnTo>
                <a:lnTo>
                  <a:pt x="649224" y="477012"/>
                </a:lnTo>
                <a:lnTo>
                  <a:pt x="658368" y="467868"/>
                </a:lnTo>
                <a:lnTo>
                  <a:pt x="675132" y="487680"/>
                </a:lnTo>
                <a:lnTo>
                  <a:pt x="665988" y="495300"/>
                </a:lnTo>
                <a:lnTo>
                  <a:pt x="653796" y="505968"/>
                </a:lnTo>
                <a:lnTo>
                  <a:pt x="640080" y="515112"/>
                </a:lnTo>
                <a:lnTo>
                  <a:pt x="627887" y="522732"/>
                </a:lnTo>
                <a:lnTo>
                  <a:pt x="614171" y="530352"/>
                </a:lnTo>
                <a:lnTo>
                  <a:pt x="609599" y="533400"/>
                </a:lnTo>
                <a:close/>
              </a:path>
              <a:path w="783589" h="570229">
                <a:moveTo>
                  <a:pt x="510540" y="565404"/>
                </a:moveTo>
                <a:lnTo>
                  <a:pt x="505967" y="541020"/>
                </a:lnTo>
                <a:lnTo>
                  <a:pt x="518159" y="539496"/>
                </a:lnTo>
                <a:lnTo>
                  <a:pt x="533399" y="534924"/>
                </a:lnTo>
                <a:lnTo>
                  <a:pt x="547116" y="531876"/>
                </a:lnTo>
                <a:lnTo>
                  <a:pt x="560831" y="527304"/>
                </a:lnTo>
                <a:lnTo>
                  <a:pt x="574547" y="521208"/>
                </a:lnTo>
                <a:lnTo>
                  <a:pt x="576071" y="521208"/>
                </a:lnTo>
                <a:lnTo>
                  <a:pt x="586740" y="544068"/>
                </a:lnTo>
                <a:lnTo>
                  <a:pt x="585216" y="544068"/>
                </a:lnTo>
                <a:lnTo>
                  <a:pt x="569975" y="550163"/>
                </a:lnTo>
                <a:lnTo>
                  <a:pt x="524255" y="563880"/>
                </a:lnTo>
                <a:lnTo>
                  <a:pt x="510540" y="565404"/>
                </a:lnTo>
                <a:close/>
              </a:path>
              <a:path w="783589" h="570229">
                <a:moveTo>
                  <a:pt x="475487" y="569976"/>
                </a:moveTo>
                <a:lnTo>
                  <a:pt x="406907" y="569976"/>
                </a:lnTo>
                <a:lnTo>
                  <a:pt x="406907" y="545592"/>
                </a:lnTo>
                <a:lnTo>
                  <a:pt x="458723" y="545592"/>
                </a:lnTo>
                <a:lnTo>
                  <a:pt x="473963" y="544068"/>
                </a:lnTo>
                <a:lnTo>
                  <a:pt x="481583" y="544068"/>
                </a:lnTo>
                <a:lnTo>
                  <a:pt x="484631" y="568452"/>
                </a:lnTo>
                <a:lnTo>
                  <a:pt x="475487" y="569976"/>
                </a:lnTo>
                <a:close/>
              </a:path>
              <a:path w="783589" h="570229">
                <a:moveTo>
                  <a:pt x="380999" y="569976"/>
                </a:moveTo>
                <a:lnTo>
                  <a:pt x="304799" y="569976"/>
                </a:lnTo>
                <a:lnTo>
                  <a:pt x="304799" y="545592"/>
                </a:lnTo>
                <a:lnTo>
                  <a:pt x="380999" y="545592"/>
                </a:lnTo>
                <a:lnTo>
                  <a:pt x="380999" y="569976"/>
                </a:lnTo>
                <a:close/>
              </a:path>
              <a:path w="783589" h="570229">
                <a:moveTo>
                  <a:pt x="280415" y="569976"/>
                </a:moveTo>
                <a:lnTo>
                  <a:pt x="204215" y="569976"/>
                </a:lnTo>
                <a:lnTo>
                  <a:pt x="204215" y="545592"/>
                </a:lnTo>
                <a:lnTo>
                  <a:pt x="280415" y="545592"/>
                </a:lnTo>
                <a:lnTo>
                  <a:pt x="280415" y="569976"/>
                </a:lnTo>
                <a:close/>
              </a:path>
              <a:path w="783589" h="570229">
                <a:moveTo>
                  <a:pt x="178307" y="569976"/>
                </a:moveTo>
                <a:lnTo>
                  <a:pt x="102108" y="569976"/>
                </a:lnTo>
                <a:lnTo>
                  <a:pt x="102108" y="545592"/>
                </a:lnTo>
                <a:lnTo>
                  <a:pt x="178307" y="545592"/>
                </a:lnTo>
                <a:lnTo>
                  <a:pt x="178307" y="569976"/>
                </a:lnTo>
                <a:close/>
              </a:path>
              <a:path w="783589" h="570229">
                <a:moveTo>
                  <a:pt x="76200" y="569976"/>
                </a:moveTo>
                <a:lnTo>
                  <a:pt x="0" y="569976"/>
                </a:lnTo>
                <a:lnTo>
                  <a:pt x="0" y="545592"/>
                </a:lnTo>
                <a:lnTo>
                  <a:pt x="76200" y="545592"/>
                </a:lnTo>
                <a:lnTo>
                  <a:pt x="76200" y="569976"/>
                </a:lnTo>
                <a:close/>
              </a:path>
            </a:pathLst>
          </a:custGeom>
          <a:solidFill>
            <a:srgbClr val="0070BF"/>
          </a:solidFill>
        </p:spPr>
        <p:txBody>
          <a:bodyPr wrap="square" lIns="0" tIns="0" rIns="0" bIns="0" rtlCol="0"/>
          <a:lstStyle/>
          <a:p>
            <a:endParaRPr/>
          </a:p>
        </p:txBody>
      </p:sp>
      <p:sp>
        <p:nvSpPr>
          <p:cNvPr id="54" name="object 54"/>
          <p:cNvSpPr/>
          <p:nvPr/>
        </p:nvSpPr>
        <p:spPr>
          <a:xfrm>
            <a:off x="917447" y="6224016"/>
            <a:ext cx="1092835" cy="325120"/>
          </a:xfrm>
          <a:custGeom>
            <a:avLst/>
            <a:gdLst/>
            <a:ahLst/>
            <a:cxnLst/>
            <a:rect l="l" t="t" r="r" b="b"/>
            <a:pathLst>
              <a:path w="1092835" h="325120">
                <a:moveTo>
                  <a:pt x="1092708" y="324612"/>
                </a:moveTo>
                <a:lnTo>
                  <a:pt x="1016508" y="324612"/>
                </a:lnTo>
                <a:lnTo>
                  <a:pt x="1016508" y="300228"/>
                </a:lnTo>
                <a:lnTo>
                  <a:pt x="1092708" y="300228"/>
                </a:lnTo>
                <a:lnTo>
                  <a:pt x="1092708" y="324612"/>
                </a:lnTo>
                <a:close/>
              </a:path>
              <a:path w="1092835" h="325120">
                <a:moveTo>
                  <a:pt x="990600" y="324612"/>
                </a:moveTo>
                <a:lnTo>
                  <a:pt x="914400" y="324612"/>
                </a:lnTo>
                <a:lnTo>
                  <a:pt x="914400" y="300228"/>
                </a:lnTo>
                <a:lnTo>
                  <a:pt x="990600" y="300228"/>
                </a:lnTo>
                <a:lnTo>
                  <a:pt x="990600" y="324612"/>
                </a:lnTo>
                <a:close/>
              </a:path>
              <a:path w="1092835" h="325120">
                <a:moveTo>
                  <a:pt x="888492" y="324612"/>
                </a:moveTo>
                <a:lnTo>
                  <a:pt x="812292" y="324612"/>
                </a:lnTo>
                <a:lnTo>
                  <a:pt x="812292" y="300228"/>
                </a:lnTo>
                <a:lnTo>
                  <a:pt x="888492" y="300228"/>
                </a:lnTo>
                <a:lnTo>
                  <a:pt x="888492" y="324612"/>
                </a:lnTo>
                <a:close/>
              </a:path>
              <a:path w="1092835" h="325120">
                <a:moveTo>
                  <a:pt x="787908" y="324612"/>
                </a:moveTo>
                <a:lnTo>
                  <a:pt x="711708" y="324612"/>
                </a:lnTo>
                <a:lnTo>
                  <a:pt x="711708" y="300228"/>
                </a:lnTo>
                <a:lnTo>
                  <a:pt x="787908" y="300228"/>
                </a:lnTo>
                <a:lnTo>
                  <a:pt x="787908" y="324612"/>
                </a:lnTo>
                <a:close/>
              </a:path>
              <a:path w="1092835" h="325120">
                <a:moveTo>
                  <a:pt x="685800" y="324612"/>
                </a:moveTo>
                <a:lnTo>
                  <a:pt x="609600" y="324612"/>
                </a:lnTo>
                <a:lnTo>
                  <a:pt x="609600" y="300228"/>
                </a:lnTo>
                <a:lnTo>
                  <a:pt x="685800" y="300228"/>
                </a:lnTo>
                <a:lnTo>
                  <a:pt x="685800" y="324612"/>
                </a:lnTo>
                <a:close/>
              </a:path>
              <a:path w="1092835" h="325120">
                <a:moveTo>
                  <a:pt x="583692" y="324612"/>
                </a:moveTo>
                <a:lnTo>
                  <a:pt x="507492" y="324612"/>
                </a:lnTo>
                <a:lnTo>
                  <a:pt x="507492" y="300228"/>
                </a:lnTo>
                <a:lnTo>
                  <a:pt x="583692" y="300228"/>
                </a:lnTo>
                <a:lnTo>
                  <a:pt x="583692" y="324612"/>
                </a:lnTo>
                <a:close/>
              </a:path>
              <a:path w="1092835" h="325120">
                <a:moveTo>
                  <a:pt x="483108" y="324612"/>
                </a:moveTo>
                <a:lnTo>
                  <a:pt x="406908" y="324612"/>
                </a:lnTo>
                <a:lnTo>
                  <a:pt x="406908" y="300228"/>
                </a:lnTo>
                <a:lnTo>
                  <a:pt x="483108" y="300228"/>
                </a:lnTo>
                <a:lnTo>
                  <a:pt x="483108" y="324612"/>
                </a:lnTo>
                <a:close/>
              </a:path>
              <a:path w="1092835" h="325120">
                <a:moveTo>
                  <a:pt x="381000" y="324612"/>
                </a:moveTo>
                <a:lnTo>
                  <a:pt x="303276" y="324612"/>
                </a:lnTo>
                <a:lnTo>
                  <a:pt x="306324" y="298704"/>
                </a:lnTo>
                <a:lnTo>
                  <a:pt x="309372" y="298704"/>
                </a:lnTo>
                <a:lnTo>
                  <a:pt x="326135" y="300228"/>
                </a:lnTo>
                <a:lnTo>
                  <a:pt x="381000" y="300228"/>
                </a:lnTo>
                <a:lnTo>
                  <a:pt x="381000" y="324612"/>
                </a:lnTo>
                <a:close/>
              </a:path>
              <a:path w="1092835" h="325120">
                <a:moveTo>
                  <a:pt x="277368" y="321564"/>
                </a:moveTo>
                <a:lnTo>
                  <a:pt x="275843" y="321564"/>
                </a:lnTo>
                <a:lnTo>
                  <a:pt x="245364" y="315468"/>
                </a:lnTo>
                <a:lnTo>
                  <a:pt x="228600" y="310896"/>
                </a:lnTo>
                <a:lnTo>
                  <a:pt x="214883" y="304800"/>
                </a:lnTo>
                <a:lnTo>
                  <a:pt x="201168" y="300228"/>
                </a:lnTo>
                <a:lnTo>
                  <a:pt x="210312" y="277368"/>
                </a:lnTo>
                <a:lnTo>
                  <a:pt x="222504" y="281940"/>
                </a:lnTo>
                <a:lnTo>
                  <a:pt x="236220" y="286512"/>
                </a:lnTo>
                <a:lnTo>
                  <a:pt x="249935" y="289560"/>
                </a:lnTo>
                <a:lnTo>
                  <a:pt x="265176" y="292608"/>
                </a:lnTo>
                <a:lnTo>
                  <a:pt x="278891" y="295656"/>
                </a:lnTo>
                <a:lnTo>
                  <a:pt x="281939" y="295656"/>
                </a:lnTo>
                <a:lnTo>
                  <a:pt x="277368" y="321564"/>
                </a:lnTo>
                <a:close/>
              </a:path>
              <a:path w="1092835" h="325120">
                <a:moveTo>
                  <a:pt x="92964" y="227076"/>
                </a:moveTo>
                <a:lnTo>
                  <a:pt x="74676" y="207264"/>
                </a:lnTo>
                <a:lnTo>
                  <a:pt x="65532" y="195072"/>
                </a:lnTo>
                <a:lnTo>
                  <a:pt x="56387" y="181356"/>
                </a:lnTo>
                <a:lnTo>
                  <a:pt x="47243" y="169164"/>
                </a:lnTo>
                <a:lnTo>
                  <a:pt x="44195" y="163068"/>
                </a:lnTo>
                <a:lnTo>
                  <a:pt x="67056" y="150876"/>
                </a:lnTo>
                <a:lnTo>
                  <a:pt x="68580" y="155448"/>
                </a:lnTo>
                <a:lnTo>
                  <a:pt x="76200" y="167640"/>
                </a:lnTo>
                <a:lnTo>
                  <a:pt x="85343" y="178308"/>
                </a:lnTo>
                <a:lnTo>
                  <a:pt x="94487" y="190500"/>
                </a:lnTo>
                <a:lnTo>
                  <a:pt x="111252" y="208788"/>
                </a:lnTo>
                <a:lnTo>
                  <a:pt x="92964" y="227076"/>
                </a:lnTo>
                <a:close/>
              </a:path>
              <a:path w="1092835" h="325120">
                <a:moveTo>
                  <a:pt x="178308" y="289560"/>
                </a:moveTo>
                <a:lnTo>
                  <a:pt x="170687" y="286512"/>
                </a:lnTo>
                <a:lnTo>
                  <a:pt x="156972" y="277368"/>
                </a:lnTo>
                <a:lnTo>
                  <a:pt x="144780" y="269748"/>
                </a:lnTo>
                <a:lnTo>
                  <a:pt x="131064" y="260604"/>
                </a:lnTo>
                <a:lnTo>
                  <a:pt x="118872" y="251460"/>
                </a:lnTo>
                <a:lnTo>
                  <a:pt x="111252" y="243840"/>
                </a:lnTo>
                <a:lnTo>
                  <a:pt x="129539" y="225552"/>
                </a:lnTo>
                <a:lnTo>
                  <a:pt x="134112" y="230124"/>
                </a:lnTo>
                <a:lnTo>
                  <a:pt x="158495" y="248412"/>
                </a:lnTo>
                <a:lnTo>
                  <a:pt x="182880" y="263652"/>
                </a:lnTo>
                <a:lnTo>
                  <a:pt x="188976" y="266700"/>
                </a:lnTo>
                <a:lnTo>
                  <a:pt x="178308" y="289560"/>
                </a:lnTo>
                <a:close/>
              </a:path>
              <a:path w="1092835" h="325120">
                <a:moveTo>
                  <a:pt x="32004" y="140208"/>
                </a:moveTo>
                <a:lnTo>
                  <a:pt x="25908" y="126492"/>
                </a:lnTo>
                <a:lnTo>
                  <a:pt x="19812" y="111252"/>
                </a:lnTo>
                <a:lnTo>
                  <a:pt x="10668" y="80772"/>
                </a:lnTo>
                <a:lnTo>
                  <a:pt x="7620" y="65532"/>
                </a:lnTo>
                <a:lnTo>
                  <a:pt x="32004" y="59436"/>
                </a:lnTo>
                <a:lnTo>
                  <a:pt x="35052" y="74676"/>
                </a:lnTo>
                <a:lnTo>
                  <a:pt x="48768" y="115824"/>
                </a:lnTo>
                <a:lnTo>
                  <a:pt x="54864" y="129540"/>
                </a:lnTo>
                <a:lnTo>
                  <a:pt x="32004" y="140208"/>
                </a:lnTo>
                <a:close/>
              </a:path>
              <a:path w="1092835" h="325120">
                <a:moveTo>
                  <a:pt x="3047" y="39624"/>
                </a:moveTo>
                <a:lnTo>
                  <a:pt x="1524" y="33528"/>
                </a:lnTo>
                <a:lnTo>
                  <a:pt x="1524" y="16764"/>
                </a:lnTo>
                <a:lnTo>
                  <a:pt x="0" y="0"/>
                </a:lnTo>
                <a:lnTo>
                  <a:pt x="25908" y="0"/>
                </a:lnTo>
                <a:lnTo>
                  <a:pt x="25908" y="15240"/>
                </a:lnTo>
                <a:lnTo>
                  <a:pt x="27432" y="30480"/>
                </a:lnTo>
                <a:lnTo>
                  <a:pt x="27432" y="36576"/>
                </a:lnTo>
                <a:lnTo>
                  <a:pt x="3047" y="39624"/>
                </a:lnTo>
                <a:close/>
              </a:path>
            </a:pathLst>
          </a:custGeom>
          <a:solidFill>
            <a:srgbClr val="0070BF"/>
          </a:solidFill>
        </p:spPr>
        <p:txBody>
          <a:bodyPr wrap="square" lIns="0" tIns="0" rIns="0" bIns="0" rtlCol="0"/>
          <a:lstStyle/>
          <a:p>
            <a:endParaRPr/>
          </a:p>
        </p:txBody>
      </p:sp>
      <p:sp>
        <p:nvSpPr>
          <p:cNvPr id="59" name="object 59"/>
          <p:cNvSpPr/>
          <p:nvPr/>
        </p:nvSpPr>
        <p:spPr>
          <a:xfrm>
            <a:off x="2852927" y="6147815"/>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60" name="object 60"/>
          <p:cNvSpPr/>
          <p:nvPr/>
        </p:nvSpPr>
        <p:spPr>
          <a:xfrm>
            <a:off x="2852927" y="6045708"/>
            <a:ext cx="26034" cy="76200"/>
          </a:xfrm>
          <a:custGeom>
            <a:avLst/>
            <a:gdLst/>
            <a:ahLst/>
            <a:cxnLst/>
            <a:rect l="l" t="t" r="r" b="b"/>
            <a:pathLst>
              <a:path w="26035" h="76200">
                <a:moveTo>
                  <a:pt x="25908" y="76199"/>
                </a:moveTo>
                <a:lnTo>
                  <a:pt x="0" y="76199"/>
                </a:lnTo>
                <a:lnTo>
                  <a:pt x="0" y="0"/>
                </a:lnTo>
                <a:lnTo>
                  <a:pt x="25908" y="0"/>
                </a:lnTo>
                <a:lnTo>
                  <a:pt x="25908" y="76199"/>
                </a:lnTo>
                <a:close/>
              </a:path>
            </a:pathLst>
          </a:custGeom>
          <a:solidFill>
            <a:srgbClr val="0070BF"/>
          </a:solidFill>
        </p:spPr>
        <p:txBody>
          <a:bodyPr wrap="square" lIns="0" tIns="0" rIns="0" bIns="0" rtlCol="0"/>
          <a:lstStyle/>
          <a:p>
            <a:endParaRPr/>
          </a:p>
        </p:txBody>
      </p:sp>
      <p:sp>
        <p:nvSpPr>
          <p:cNvPr id="61" name="object 61"/>
          <p:cNvSpPr/>
          <p:nvPr/>
        </p:nvSpPr>
        <p:spPr>
          <a:xfrm>
            <a:off x="2852927" y="5943600"/>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62" name="object 62"/>
          <p:cNvSpPr/>
          <p:nvPr/>
        </p:nvSpPr>
        <p:spPr>
          <a:xfrm>
            <a:off x="2852927" y="5843015"/>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63" name="object 63"/>
          <p:cNvSpPr/>
          <p:nvPr/>
        </p:nvSpPr>
        <p:spPr>
          <a:xfrm>
            <a:off x="2852927" y="5740908"/>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64" name="object 64"/>
          <p:cNvSpPr/>
          <p:nvPr/>
        </p:nvSpPr>
        <p:spPr>
          <a:xfrm>
            <a:off x="2852927" y="5638800"/>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65" name="object 65"/>
          <p:cNvSpPr/>
          <p:nvPr/>
        </p:nvSpPr>
        <p:spPr>
          <a:xfrm>
            <a:off x="2852927" y="5538215"/>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66" name="object 66"/>
          <p:cNvSpPr/>
          <p:nvPr/>
        </p:nvSpPr>
        <p:spPr>
          <a:xfrm>
            <a:off x="2852927" y="5436108"/>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67" name="object 67"/>
          <p:cNvSpPr/>
          <p:nvPr/>
        </p:nvSpPr>
        <p:spPr>
          <a:xfrm>
            <a:off x="2852927" y="5334000"/>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68" name="object 68"/>
          <p:cNvSpPr/>
          <p:nvPr/>
        </p:nvSpPr>
        <p:spPr>
          <a:xfrm>
            <a:off x="2852927" y="5233415"/>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69" name="object 69"/>
          <p:cNvSpPr/>
          <p:nvPr/>
        </p:nvSpPr>
        <p:spPr>
          <a:xfrm>
            <a:off x="2852927" y="5131308"/>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70" name="object 70"/>
          <p:cNvSpPr/>
          <p:nvPr/>
        </p:nvSpPr>
        <p:spPr>
          <a:xfrm>
            <a:off x="2852927" y="5029200"/>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71" name="object 71"/>
          <p:cNvSpPr/>
          <p:nvPr/>
        </p:nvSpPr>
        <p:spPr>
          <a:xfrm>
            <a:off x="2852927" y="4928615"/>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72" name="object 72"/>
          <p:cNvSpPr/>
          <p:nvPr/>
        </p:nvSpPr>
        <p:spPr>
          <a:xfrm>
            <a:off x="2852927" y="4826508"/>
            <a:ext cx="26034" cy="76200"/>
          </a:xfrm>
          <a:custGeom>
            <a:avLst/>
            <a:gdLst/>
            <a:ahLst/>
            <a:cxnLst/>
            <a:rect l="l" t="t" r="r" b="b"/>
            <a:pathLst>
              <a:path w="26035" h="76200">
                <a:moveTo>
                  <a:pt x="25908" y="76199"/>
                </a:moveTo>
                <a:lnTo>
                  <a:pt x="0" y="76199"/>
                </a:lnTo>
                <a:lnTo>
                  <a:pt x="0" y="0"/>
                </a:lnTo>
                <a:lnTo>
                  <a:pt x="25908" y="0"/>
                </a:lnTo>
                <a:lnTo>
                  <a:pt x="25908" y="76199"/>
                </a:lnTo>
                <a:close/>
              </a:path>
            </a:pathLst>
          </a:custGeom>
          <a:solidFill>
            <a:srgbClr val="0070BF"/>
          </a:solidFill>
        </p:spPr>
        <p:txBody>
          <a:bodyPr wrap="square" lIns="0" tIns="0" rIns="0" bIns="0" rtlCol="0"/>
          <a:lstStyle/>
          <a:p>
            <a:endParaRPr/>
          </a:p>
        </p:txBody>
      </p:sp>
      <p:sp>
        <p:nvSpPr>
          <p:cNvPr id="73" name="object 73"/>
          <p:cNvSpPr/>
          <p:nvPr/>
        </p:nvSpPr>
        <p:spPr>
          <a:xfrm>
            <a:off x="2852927" y="4724400"/>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74" name="object 74"/>
          <p:cNvSpPr/>
          <p:nvPr/>
        </p:nvSpPr>
        <p:spPr>
          <a:xfrm>
            <a:off x="2852927" y="4623815"/>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75" name="object 75"/>
          <p:cNvSpPr/>
          <p:nvPr/>
        </p:nvSpPr>
        <p:spPr>
          <a:xfrm>
            <a:off x="2852927" y="4521708"/>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76" name="object 76"/>
          <p:cNvSpPr/>
          <p:nvPr/>
        </p:nvSpPr>
        <p:spPr>
          <a:xfrm>
            <a:off x="2852927" y="4419600"/>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77" name="object 77"/>
          <p:cNvSpPr/>
          <p:nvPr/>
        </p:nvSpPr>
        <p:spPr>
          <a:xfrm>
            <a:off x="2852927" y="4319015"/>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78" name="object 78"/>
          <p:cNvSpPr/>
          <p:nvPr/>
        </p:nvSpPr>
        <p:spPr>
          <a:xfrm>
            <a:off x="2852927" y="4216908"/>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79" name="object 79"/>
          <p:cNvSpPr/>
          <p:nvPr/>
        </p:nvSpPr>
        <p:spPr>
          <a:xfrm>
            <a:off x="2852927" y="4114800"/>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80" name="object 80"/>
          <p:cNvSpPr/>
          <p:nvPr/>
        </p:nvSpPr>
        <p:spPr>
          <a:xfrm>
            <a:off x="2852927" y="4014215"/>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81" name="object 81"/>
          <p:cNvSpPr/>
          <p:nvPr/>
        </p:nvSpPr>
        <p:spPr>
          <a:xfrm>
            <a:off x="2852927" y="3912108"/>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82" name="object 82"/>
          <p:cNvSpPr/>
          <p:nvPr/>
        </p:nvSpPr>
        <p:spPr>
          <a:xfrm>
            <a:off x="2852927" y="3810000"/>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83" name="object 83"/>
          <p:cNvSpPr/>
          <p:nvPr/>
        </p:nvSpPr>
        <p:spPr>
          <a:xfrm>
            <a:off x="2852927" y="3233927"/>
            <a:ext cx="802005" cy="551815"/>
          </a:xfrm>
          <a:custGeom>
            <a:avLst/>
            <a:gdLst/>
            <a:ahLst/>
            <a:cxnLst/>
            <a:rect l="l" t="t" r="r" b="b"/>
            <a:pathLst>
              <a:path w="802004" h="551814">
                <a:moveTo>
                  <a:pt x="25908" y="551687"/>
                </a:moveTo>
                <a:lnTo>
                  <a:pt x="0" y="551687"/>
                </a:lnTo>
                <a:lnTo>
                  <a:pt x="0" y="475487"/>
                </a:lnTo>
                <a:lnTo>
                  <a:pt x="25908" y="475487"/>
                </a:lnTo>
                <a:lnTo>
                  <a:pt x="25908" y="551687"/>
                </a:lnTo>
                <a:close/>
              </a:path>
              <a:path w="802004" h="551814">
                <a:moveTo>
                  <a:pt x="25908" y="449579"/>
                </a:moveTo>
                <a:lnTo>
                  <a:pt x="0" y="449579"/>
                </a:lnTo>
                <a:lnTo>
                  <a:pt x="0" y="373380"/>
                </a:lnTo>
                <a:lnTo>
                  <a:pt x="25908" y="373380"/>
                </a:lnTo>
                <a:lnTo>
                  <a:pt x="25908" y="449579"/>
                </a:lnTo>
                <a:close/>
              </a:path>
              <a:path w="802004" h="551814">
                <a:moveTo>
                  <a:pt x="25908" y="347471"/>
                </a:moveTo>
                <a:lnTo>
                  <a:pt x="0" y="347471"/>
                </a:lnTo>
                <a:lnTo>
                  <a:pt x="0" y="309371"/>
                </a:lnTo>
                <a:lnTo>
                  <a:pt x="3048" y="275843"/>
                </a:lnTo>
                <a:lnTo>
                  <a:pt x="4572" y="269747"/>
                </a:lnTo>
                <a:lnTo>
                  <a:pt x="30480" y="274319"/>
                </a:lnTo>
                <a:lnTo>
                  <a:pt x="28956" y="278891"/>
                </a:lnTo>
                <a:lnTo>
                  <a:pt x="25908" y="309371"/>
                </a:lnTo>
                <a:lnTo>
                  <a:pt x="25908" y="347471"/>
                </a:lnTo>
                <a:close/>
              </a:path>
              <a:path w="802004" h="551814">
                <a:moveTo>
                  <a:pt x="35052" y="249935"/>
                </a:moveTo>
                <a:lnTo>
                  <a:pt x="10668" y="243839"/>
                </a:lnTo>
                <a:lnTo>
                  <a:pt x="19812" y="213359"/>
                </a:lnTo>
                <a:lnTo>
                  <a:pt x="25908" y="199643"/>
                </a:lnTo>
                <a:lnTo>
                  <a:pt x="32004" y="184403"/>
                </a:lnTo>
                <a:lnTo>
                  <a:pt x="39624" y="170687"/>
                </a:lnTo>
                <a:lnTo>
                  <a:pt x="62484" y="182879"/>
                </a:lnTo>
                <a:lnTo>
                  <a:pt x="54864" y="195071"/>
                </a:lnTo>
                <a:lnTo>
                  <a:pt x="48768" y="208787"/>
                </a:lnTo>
                <a:lnTo>
                  <a:pt x="35052" y="249935"/>
                </a:lnTo>
                <a:close/>
              </a:path>
              <a:path w="802004" h="551814">
                <a:moveTo>
                  <a:pt x="74676" y="161543"/>
                </a:moveTo>
                <a:lnTo>
                  <a:pt x="53340" y="147827"/>
                </a:lnTo>
                <a:lnTo>
                  <a:pt x="54864" y="143255"/>
                </a:lnTo>
                <a:lnTo>
                  <a:pt x="64008" y="131063"/>
                </a:lnTo>
                <a:lnTo>
                  <a:pt x="74676" y="118871"/>
                </a:lnTo>
                <a:lnTo>
                  <a:pt x="94488" y="96011"/>
                </a:lnTo>
                <a:lnTo>
                  <a:pt x="103632" y="86867"/>
                </a:lnTo>
                <a:lnTo>
                  <a:pt x="121920" y="106679"/>
                </a:lnTo>
                <a:lnTo>
                  <a:pt x="114300" y="112775"/>
                </a:lnTo>
                <a:lnTo>
                  <a:pt x="94488" y="134111"/>
                </a:lnTo>
                <a:lnTo>
                  <a:pt x="85344" y="146303"/>
                </a:lnTo>
                <a:lnTo>
                  <a:pt x="76200" y="156971"/>
                </a:lnTo>
                <a:lnTo>
                  <a:pt x="74676" y="161543"/>
                </a:lnTo>
                <a:close/>
              </a:path>
              <a:path w="802004" h="551814">
                <a:moveTo>
                  <a:pt x="140208" y="89915"/>
                </a:moveTo>
                <a:lnTo>
                  <a:pt x="123444" y="70103"/>
                </a:lnTo>
                <a:lnTo>
                  <a:pt x="131064" y="65531"/>
                </a:lnTo>
                <a:lnTo>
                  <a:pt x="143256" y="56387"/>
                </a:lnTo>
                <a:lnTo>
                  <a:pt x="156972" y="47243"/>
                </a:lnTo>
                <a:lnTo>
                  <a:pt x="184404" y="32003"/>
                </a:lnTo>
                <a:lnTo>
                  <a:pt x="192024" y="28955"/>
                </a:lnTo>
                <a:lnTo>
                  <a:pt x="201168" y="51815"/>
                </a:lnTo>
                <a:lnTo>
                  <a:pt x="182880" y="60959"/>
                </a:lnTo>
                <a:lnTo>
                  <a:pt x="158495" y="76200"/>
                </a:lnTo>
                <a:lnTo>
                  <a:pt x="140208" y="89915"/>
                </a:lnTo>
                <a:close/>
              </a:path>
              <a:path w="802004" h="551814">
                <a:moveTo>
                  <a:pt x="224028" y="42671"/>
                </a:moveTo>
                <a:lnTo>
                  <a:pt x="216407" y="18287"/>
                </a:lnTo>
                <a:lnTo>
                  <a:pt x="228600" y="15239"/>
                </a:lnTo>
                <a:lnTo>
                  <a:pt x="243840" y="10667"/>
                </a:lnTo>
                <a:lnTo>
                  <a:pt x="259080" y="7619"/>
                </a:lnTo>
                <a:lnTo>
                  <a:pt x="275843" y="4571"/>
                </a:lnTo>
                <a:lnTo>
                  <a:pt x="291083" y="1524"/>
                </a:lnTo>
                <a:lnTo>
                  <a:pt x="292607" y="1524"/>
                </a:lnTo>
                <a:lnTo>
                  <a:pt x="295656" y="27431"/>
                </a:lnTo>
                <a:lnTo>
                  <a:pt x="280416" y="28955"/>
                </a:lnTo>
                <a:lnTo>
                  <a:pt x="265176" y="32003"/>
                </a:lnTo>
                <a:lnTo>
                  <a:pt x="251460" y="35051"/>
                </a:lnTo>
                <a:lnTo>
                  <a:pt x="236219" y="39624"/>
                </a:lnTo>
                <a:lnTo>
                  <a:pt x="224028" y="42671"/>
                </a:lnTo>
                <a:close/>
              </a:path>
              <a:path w="802004" h="551814">
                <a:moveTo>
                  <a:pt x="396239" y="25907"/>
                </a:moveTo>
                <a:lnTo>
                  <a:pt x="320039" y="25907"/>
                </a:lnTo>
                <a:lnTo>
                  <a:pt x="320039" y="0"/>
                </a:lnTo>
                <a:lnTo>
                  <a:pt x="396239" y="0"/>
                </a:lnTo>
                <a:lnTo>
                  <a:pt x="396239" y="25907"/>
                </a:lnTo>
                <a:close/>
              </a:path>
              <a:path w="802004" h="551814">
                <a:moveTo>
                  <a:pt x="496824" y="25907"/>
                </a:moveTo>
                <a:lnTo>
                  <a:pt x="420624" y="25907"/>
                </a:lnTo>
                <a:lnTo>
                  <a:pt x="420624" y="0"/>
                </a:lnTo>
                <a:lnTo>
                  <a:pt x="496824" y="0"/>
                </a:lnTo>
                <a:lnTo>
                  <a:pt x="496824" y="25907"/>
                </a:lnTo>
                <a:close/>
              </a:path>
              <a:path w="802004" h="551814">
                <a:moveTo>
                  <a:pt x="598932" y="25907"/>
                </a:moveTo>
                <a:lnTo>
                  <a:pt x="522732" y="25907"/>
                </a:lnTo>
                <a:lnTo>
                  <a:pt x="522732" y="0"/>
                </a:lnTo>
                <a:lnTo>
                  <a:pt x="598932" y="0"/>
                </a:lnTo>
                <a:lnTo>
                  <a:pt x="598932" y="25907"/>
                </a:lnTo>
                <a:close/>
              </a:path>
              <a:path w="802004" h="551814">
                <a:moveTo>
                  <a:pt x="701040" y="25907"/>
                </a:moveTo>
                <a:lnTo>
                  <a:pt x="624839" y="25907"/>
                </a:lnTo>
                <a:lnTo>
                  <a:pt x="624839" y="0"/>
                </a:lnTo>
                <a:lnTo>
                  <a:pt x="701040" y="0"/>
                </a:lnTo>
                <a:lnTo>
                  <a:pt x="701040" y="25907"/>
                </a:lnTo>
                <a:close/>
              </a:path>
              <a:path w="802004" h="551814">
                <a:moveTo>
                  <a:pt x="801624" y="25907"/>
                </a:moveTo>
                <a:lnTo>
                  <a:pt x="725424" y="25907"/>
                </a:lnTo>
                <a:lnTo>
                  <a:pt x="725424" y="0"/>
                </a:lnTo>
                <a:lnTo>
                  <a:pt x="801624" y="0"/>
                </a:lnTo>
                <a:lnTo>
                  <a:pt x="801624" y="25907"/>
                </a:lnTo>
                <a:close/>
              </a:path>
            </a:pathLst>
          </a:custGeom>
          <a:solidFill>
            <a:srgbClr val="0070BF"/>
          </a:solidFill>
        </p:spPr>
        <p:txBody>
          <a:bodyPr wrap="square" lIns="0" tIns="0" rIns="0" bIns="0" rtlCol="0"/>
          <a:lstStyle/>
          <a:p>
            <a:endParaRPr/>
          </a:p>
        </p:txBody>
      </p:sp>
      <p:sp>
        <p:nvSpPr>
          <p:cNvPr id="84" name="object 84"/>
          <p:cNvSpPr/>
          <p:nvPr/>
        </p:nvSpPr>
        <p:spPr>
          <a:xfrm>
            <a:off x="3680459" y="3233927"/>
            <a:ext cx="1069975" cy="281940"/>
          </a:xfrm>
          <a:custGeom>
            <a:avLst/>
            <a:gdLst/>
            <a:ahLst/>
            <a:cxnLst/>
            <a:rect l="l" t="t" r="r" b="b"/>
            <a:pathLst>
              <a:path w="1069975" h="281939">
                <a:moveTo>
                  <a:pt x="76200" y="25908"/>
                </a:moveTo>
                <a:lnTo>
                  <a:pt x="0" y="25908"/>
                </a:lnTo>
                <a:lnTo>
                  <a:pt x="0" y="0"/>
                </a:lnTo>
                <a:lnTo>
                  <a:pt x="76200" y="0"/>
                </a:lnTo>
                <a:lnTo>
                  <a:pt x="76200" y="25908"/>
                </a:lnTo>
                <a:close/>
              </a:path>
              <a:path w="1069975" h="281939">
                <a:moveTo>
                  <a:pt x="178307" y="25908"/>
                </a:moveTo>
                <a:lnTo>
                  <a:pt x="102108" y="25908"/>
                </a:lnTo>
                <a:lnTo>
                  <a:pt x="102108" y="0"/>
                </a:lnTo>
                <a:lnTo>
                  <a:pt x="178307" y="0"/>
                </a:lnTo>
                <a:lnTo>
                  <a:pt x="178307" y="25908"/>
                </a:lnTo>
                <a:close/>
              </a:path>
              <a:path w="1069975" h="281939">
                <a:moveTo>
                  <a:pt x="278892" y="25908"/>
                </a:moveTo>
                <a:lnTo>
                  <a:pt x="202692" y="25908"/>
                </a:lnTo>
                <a:lnTo>
                  <a:pt x="202692" y="0"/>
                </a:lnTo>
                <a:lnTo>
                  <a:pt x="278892" y="0"/>
                </a:lnTo>
                <a:lnTo>
                  <a:pt x="278892" y="25908"/>
                </a:lnTo>
                <a:close/>
              </a:path>
              <a:path w="1069975" h="281939">
                <a:moveTo>
                  <a:pt x="381000" y="25908"/>
                </a:moveTo>
                <a:lnTo>
                  <a:pt x="304800" y="25908"/>
                </a:lnTo>
                <a:lnTo>
                  <a:pt x="304800" y="0"/>
                </a:lnTo>
                <a:lnTo>
                  <a:pt x="381000" y="0"/>
                </a:lnTo>
                <a:lnTo>
                  <a:pt x="381000" y="25908"/>
                </a:lnTo>
                <a:close/>
              </a:path>
              <a:path w="1069975" h="281939">
                <a:moveTo>
                  <a:pt x="483108" y="25908"/>
                </a:moveTo>
                <a:lnTo>
                  <a:pt x="406908" y="25908"/>
                </a:lnTo>
                <a:lnTo>
                  <a:pt x="406908" y="0"/>
                </a:lnTo>
                <a:lnTo>
                  <a:pt x="483108" y="0"/>
                </a:lnTo>
                <a:lnTo>
                  <a:pt x="483108" y="25908"/>
                </a:lnTo>
                <a:close/>
              </a:path>
              <a:path w="1069975" h="281939">
                <a:moveTo>
                  <a:pt x="583692" y="25908"/>
                </a:moveTo>
                <a:lnTo>
                  <a:pt x="507492" y="25908"/>
                </a:lnTo>
                <a:lnTo>
                  <a:pt x="507492" y="0"/>
                </a:lnTo>
                <a:lnTo>
                  <a:pt x="583692" y="0"/>
                </a:lnTo>
                <a:lnTo>
                  <a:pt x="583692" y="25908"/>
                </a:lnTo>
                <a:close/>
              </a:path>
              <a:path w="1069975" h="281939">
                <a:moveTo>
                  <a:pt x="685800" y="25908"/>
                </a:moveTo>
                <a:lnTo>
                  <a:pt x="609600" y="25908"/>
                </a:lnTo>
                <a:lnTo>
                  <a:pt x="609600" y="0"/>
                </a:lnTo>
                <a:lnTo>
                  <a:pt x="685800" y="0"/>
                </a:lnTo>
                <a:lnTo>
                  <a:pt x="685800" y="25908"/>
                </a:lnTo>
                <a:close/>
              </a:path>
              <a:path w="1069975" h="281939">
                <a:moveTo>
                  <a:pt x="786384" y="27432"/>
                </a:moveTo>
                <a:lnTo>
                  <a:pt x="778764" y="27432"/>
                </a:lnTo>
                <a:lnTo>
                  <a:pt x="763524" y="25908"/>
                </a:lnTo>
                <a:lnTo>
                  <a:pt x="711708" y="25908"/>
                </a:lnTo>
                <a:lnTo>
                  <a:pt x="711708" y="0"/>
                </a:lnTo>
                <a:lnTo>
                  <a:pt x="763524" y="0"/>
                </a:lnTo>
                <a:lnTo>
                  <a:pt x="780288" y="1524"/>
                </a:lnTo>
                <a:lnTo>
                  <a:pt x="789431" y="3048"/>
                </a:lnTo>
                <a:lnTo>
                  <a:pt x="786384" y="27432"/>
                </a:lnTo>
                <a:close/>
              </a:path>
              <a:path w="1069975" h="281939">
                <a:moveTo>
                  <a:pt x="879348" y="56388"/>
                </a:moveTo>
                <a:lnTo>
                  <a:pt x="877824" y="54864"/>
                </a:lnTo>
                <a:lnTo>
                  <a:pt x="864108" y="48768"/>
                </a:lnTo>
                <a:lnTo>
                  <a:pt x="822960" y="35052"/>
                </a:lnTo>
                <a:lnTo>
                  <a:pt x="809244" y="32004"/>
                </a:lnTo>
                <a:lnTo>
                  <a:pt x="815340" y="7620"/>
                </a:lnTo>
                <a:lnTo>
                  <a:pt x="829056" y="10668"/>
                </a:lnTo>
                <a:lnTo>
                  <a:pt x="859536" y="19812"/>
                </a:lnTo>
                <a:lnTo>
                  <a:pt x="873252" y="25908"/>
                </a:lnTo>
                <a:lnTo>
                  <a:pt x="888492" y="32004"/>
                </a:lnTo>
                <a:lnTo>
                  <a:pt x="890016" y="33528"/>
                </a:lnTo>
                <a:lnTo>
                  <a:pt x="879348" y="56388"/>
                </a:lnTo>
                <a:close/>
              </a:path>
              <a:path w="1069975" h="281939">
                <a:moveTo>
                  <a:pt x="958596" y="112776"/>
                </a:moveTo>
                <a:lnTo>
                  <a:pt x="938784" y="94488"/>
                </a:lnTo>
                <a:lnTo>
                  <a:pt x="926592" y="85344"/>
                </a:lnTo>
                <a:lnTo>
                  <a:pt x="915924" y="76200"/>
                </a:lnTo>
                <a:lnTo>
                  <a:pt x="903731" y="68580"/>
                </a:lnTo>
                <a:lnTo>
                  <a:pt x="900684" y="67056"/>
                </a:lnTo>
                <a:lnTo>
                  <a:pt x="912875" y="45720"/>
                </a:lnTo>
                <a:lnTo>
                  <a:pt x="915924" y="47244"/>
                </a:lnTo>
                <a:lnTo>
                  <a:pt x="929640" y="54864"/>
                </a:lnTo>
                <a:lnTo>
                  <a:pt x="941831" y="64008"/>
                </a:lnTo>
                <a:lnTo>
                  <a:pt x="954024" y="74676"/>
                </a:lnTo>
                <a:lnTo>
                  <a:pt x="975360" y="92964"/>
                </a:lnTo>
                <a:lnTo>
                  <a:pt x="958596" y="112776"/>
                </a:lnTo>
                <a:close/>
              </a:path>
              <a:path w="1069975" h="281939">
                <a:moveTo>
                  <a:pt x="1014984" y="190500"/>
                </a:moveTo>
                <a:lnTo>
                  <a:pt x="1011936" y="182880"/>
                </a:lnTo>
                <a:lnTo>
                  <a:pt x="996696" y="158495"/>
                </a:lnTo>
                <a:lnTo>
                  <a:pt x="987552" y="146304"/>
                </a:lnTo>
                <a:lnTo>
                  <a:pt x="979932" y="135636"/>
                </a:lnTo>
                <a:lnTo>
                  <a:pt x="975360" y="129540"/>
                </a:lnTo>
                <a:lnTo>
                  <a:pt x="993648" y="112776"/>
                </a:lnTo>
                <a:lnTo>
                  <a:pt x="998220" y="117348"/>
                </a:lnTo>
                <a:lnTo>
                  <a:pt x="1007364" y="131064"/>
                </a:lnTo>
                <a:lnTo>
                  <a:pt x="1016508" y="143256"/>
                </a:lnTo>
                <a:lnTo>
                  <a:pt x="1025652" y="156972"/>
                </a:lnTo>
                <a:lnTo>
                  <a:pt x="1033272" y="170688"/>
                </a:lnTo>
                <a:lnTo>
                  <a:pt x="1037844" y="178307"/>
                </a:lnTo>
                <a:lnTo>
                  <a:pt x="1014984" y="190500"/>
                </a:lnTo>
                <a:close/>
              </a:path>
              <a:path w="1069975" h="281939">
                <a:moveTo>
                  <a:pt x="1043940" y="281940"/>
                </a:moveTo>
                <a:lnTo>
                  <a:pt x="1043940" y="280416"/>
                </a:lnTo>
                <a:lnTo>
                  <a:pt x="1040892" y="265176"/>
                </a:lnTo>
                <a:lnTo>
                  <a:pt x="1037844" y="251460"/>
                </a:lnTo>
                <a:lnTo>
                  <a:pt x="1033272" y="236219"/>
                </a:lnTo>
                <a:lnTo>
                  <a:pt x="1028700" y="222504"/>
                </a:lnTo>
                <a:lnTo>
                  <a:pt x="1025652" y="211836"/>
                </a:lnTo>
                <a:lnTo>
                  <a:pt x="1048512" y="202692"/>
                </a:lnTo>
                <a:lnTo>
                  <a:pt x="1053084" y="213360"/>
                </a:lnTo>
                <a:lnTo>
                  <a:pt x="1066800" y="259080"/>
                </a:lnTo>
                <a:lnTo>
                  <a:pt x="1068324" y="275843"/>
                </a:lnTo>
                <a:lnTo>
                  <a:pt x="1069848" y="278892"/>
                </a:lnTo>
                <a:lnTo>
                  <a:pt x="1043940" y="281940"/>
                </a:lnTo>
                <a:close/>
              </a:path>
            </a:pathLst>
          </a:custGeom>
          <a:solidFill>
            <a:srgbClr val="0070BF"/>
          </a:solidFill>
        </p:spPr>
        <p:txBody>
          <a:bodyPr wrap="square" lIns="0" tIns="0" rIns="0" bIns="0" rtlCol="0"/>
          <a:lstStyle/>
          <a:p>
            <a:endParaRPr/>
          </a:p>
        </p:txBody>
      </p:sp>
      <p:sp>
        <p:nvSpPr>
          <p:cNvPr id="85" name="object 85"/>
          <p:cNvSpPr/>
          <p:nvPr/>
        </p:nvSpPr>
        <p:spPr>
          <a:xfrm>
            <a:off x="4727448" y="3538727"/>
            <a:ext cx="26034" cy="1195070"/>
          </a:xfrm>
          <a:custGeom>
            <a:avLst/>
            <a:gdLst/>
            <a:ahLst/>
            <a:cxnLst/>
            <a:rect l="l" t="t" r="r" b="b"/>
            <a:pathLst>
              <a:path w="26035" h="1195070">
                <a:moveTo>
                  <a:pt x="25908" y="77724"/>
                </a:moveTo>
                <a:lnTo>
                  <a:pt x="0" y="77724"/>
                </a:lnTo>
                <a:lnTo>
                  <a:pt x="0" y="3048"/>
                </a:lnTo>
                <a:lnTo>
                  <a:pt x="25908" y="0"/>
                </a:lnTo>
                <a:lnTo>
                  <a:pt x="25908" y="77724"/>
                </a:lnTo>
                <a:close/>
              </a:path>
              <a:path w="26035" h="1195070">
                <a:moveTo>
                  <a:pt x="25908" y="179831"/>
                </a:moveTo>
                <a:lnTo>
                  <a:pt x="0" y="179831"/>
                </a:lnTo>
                <a:lnTo>
                  <a:pt x="0" y="103632"/>
                </a:lnTo>
                <a:lnTo>
                  <a:pt x="25908" y="103632"/>
                </a:lnTo>
                <a:lnTo>
                  <a:pt x="25908" y="179831"/>
                </a:lnTo>
                <a:close/>
              </a:path>
              <a:path w="26035" h="1195070">
                <a:moveTo>
                  <a:pt x="25908" y="280416"/>
                </a:moveTo>
                <a:lnTo>
                  <a:pt x="0" y="280416"/>
                </a:lnTo>
                <a:lnTo>
                  <a:pt x="0" y="204216"/>
                </a:lnTo>
                <a:lnTo>
                  <a:pt x="25908" y="204216"/>
                </a:lnTo>
                <a:lnTo>
                  <a:pt x="25908" y="280416"/>
                </a:lnTo>
                <a:close/>
              </a:path>
              <a:path w="26035" h="1195070">
                <a:moveTo>
                  <a:pt x="25908" y="382524"/>
                </a:moveTo>
                <a:lnTo>
                  <a:pt x="0" y="382524"/>
                </a:lnTo>
                <a:lnTo>
                  <a:pt x="0" y="306324"/>
                </a:lnTo>
                <a:lnTo>
                  <a:pt x="25908" y="306324"/>
                </a:lnTo>
                <a:lnTo>
                  <a:pt x="25908" y="382524"/>
                </a:lnTo>
                <a:close/>
              </a:path>
              <a:path w="26035" h="1195070">
                <a:moveTo>
                  <a:pt x="25908" y="484632"/>
                </a:moveTo>
                <a:lnTo>
                  <a:pt x="0" y="484632"/>
                </a:lnTo>
                <a:lnTo>
                  <a:pt x="0" y="408432"/>
                </a:lnTo>
                <a:lnTo>
                  <a:pt x="25908" y="408432"/>
                </a:lnTo>
                <a:lnTo>
                  <a:pt x="25908" y="484632"/>
                </a:lnTo>
                <a:close/>
              </a:path>
              <a:path w="26035" h="1195070">
                <a:moveTo>
                  <a:pt x="25908" y="585216"/>
                </a:moveTo>
                <a:lnTo>
                  <a:pt x="0" y="585216"/>
                </a:lnTo>
                <a:lnTo>
                  <a:pt x="0" y="509016"/>
                </a:lnTo>
                <a:lnTo>
                  <a:pt x="25908" y="509016"/>
                </a:lnTo>
                <a:lnTo>
                  <a:pt x="25908" y="585216"/>
                </a:lnTo>
                <a:close/>
              </a:path>
              <a:path w="26035" h="1195070">
                <a:moveTo>
                  <a:pt x="25908" y="687324"/>
                </a:moveTo>
                <a:lnTo>
                  <a:pt x="0" y="687324"/>
                </a:lnTo>
                <a:lnTo>
                  <a:pt x="0" y="611124"/>
                </a:lnTo>
                <a:lnTo>
                  <a:pt x="25908" y="611124"/>
                </a:lnTo>
                <a:lnTo>
                  <a:pt x="25908" y="687324"/>
                </a:lnTo>
                <a:close/>
              </a:path>
              <a:path w="26035" h="1195070">
                <a:moveTo>
                  <a:pt x="25908" y="789431"/>
                </a:moveTo>
                <a:lnTo>
                  <a:pt x="0" y="789431"/>
                </a:lnTo>
                <a:lnTo>
                  <a:pt x="0" y="713231"/>
                </a:lnTo>
                <a:lnTo>
                  <a:pt x="25908" y="713231"/>
                </a:lnTo>
                <a:lnTo>
                  <a:pt x="25908" y="789431"/>
                </a:lnTo>
                <a:close/>
              </a:path>
              <a:path w="26035" h="1195070">
                <a:moveTo>
                  <a:pt x="25908" y="890016"/>
                </a:moveTo>
                <a:lnTo>
                  <a:pt x="0" y="890016"/>
                </a:lnTo>
                <a:lnTo>
                  <a:pt x="0" y="813816"/>
                </a:lnTo>
                <a:lnTo>
                  <a:pt x="25908" y="813816"/>
                </a:lnTo>
                <a:lnTo>
                  <a:pt x="25908" y="890016"/>
                </a:lnTo>
                <a:close/>
              </a:path>
              <a:path w="26035" h="1195070">
                <a:moveTo>
                  <a:pt x="25908" y="992124"/>
                </a:moveTo>
                <a:lnTo>
                  <a:pt x="0" y="992124"/>
                </a:lnTo>
                <a:lnTo>
                  <a:pt x="0" y="915924"/>
                </a:lnTo>
                <a:lnTo>
                  <a:pt x="25908" y="915924"/>
                </a:lnTo>
                <a:lnTo>
                  <a:pt x="25908" y="992124"/>
                </a:lnTo>
                <a:close/>
              </a:path>
              <a:path w="26035" h="1195070">
                <a:moveTo>
                  <a:pt x="25908" y="1094232"/>
                </a:moveTo>
                <a:lnTo>
                  <a:pt x="0" y="1094232"/>
                </a:lnTo>
                <a:lnTo>
                  <a:pt x="0" y="1018032"/>
                </a:lnTo>
                <a:lnTo>
                  <a:pt x="25908" y="1018032"/>
                </a:lnTo>
                <a:lnTo>
                  <a:pt x="25908" y="1094232"/>
                </a:lnTo>
                <a:close/>
              </a:path>
              <a:path w="26035" h="1195070">
                <a:moveTo>
                  <a:pt x="25908" y="1194816"/>
                </a:moveTo>
                <a:lnTo>
                  <a:pt x="0" y="1194816"/>
                </a:lnTo>
                <a:lnTo>
                  <a:pt x="0" y="1118616"/>
                </a:lnTo>
                <a:lnTo>
                  <a:pt x="25908" y="1118616"/>
                </a:lnTo>
                <a:lnTo>
                  <a:pt x="25908" y="1194816"/>
                </a:lnTo>
                <a:close/>
              </a:path>
            </a:pathLst>
          </a:custGeom>
          <a:solidFill>
            <a:srgbClr val="0070BF"/>
          </a:solidFill>
        </p:spPr>
        <p:txBody>
          <a:bodyPr wrap="square" lIns="0" tIns="0" rIns="0" bIns="0" rtlCol="0"/>
          <a:lstStyle/>
          <a:p>
            <a:endParaRPr/>
          </a:p>
        </p:txBody>
      </p:sp>
      <p:sp>
        <p:nvSpPr>
          <p:cNvPr id="86" name="object 86"/>
          <p:cNvSpPr/>
          <p:nvPr/>
        </p:nvSpPr>
        <p:spPr>
          <a:xfrm>
            <a:off x="4727448" y="4759452"/>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87" name="object 87"/>
          <p:cNvSpPr/>
          <p:nvPr/>
        </p:nvSpPr>
        <p:spPr>
          <a:xfrm>
            <a:off x="4727448" y="4861559"/>
            <a:ext cx="26034" cy="76200"/>
          </a:xfrm>
          <a:custGeom>
            <a:avLst/>
            <a:gdLst/>
            <a:ahLst/>
            <a:cxnLst/>
            <a:rect l="l" t="t" r="r" b="b"/>
            <a:pathLst>
              <a:path w="26035" h="76200">
                <a:moveTo>
                  <a:pt x="25908" y="76199"/>
                </a:moveTo>
                <a:lnTo>
                  <a:pt x="0" y="76199"/>
                </a:lnTo>
                <a:lnTo>
                  <a:pt x="0" y="0"/>
                </a:lnTo>
                <a:lnTo>
                  <a:pt x="25908" y="0"/>
                </a:lnTo>
                <a:lnTo>
                  <a:pt x="25908" y="76199"/>
                </a:lnTo>
                <a:close/>
              </a:path>
            </a:pathLst>
          </a:custGeom>
          <a:solidFill>
            <a:srgbClr val="0070BF"/>
          </a:solidFill>
        </p:spPr>
        <p:txBody>
          <a:bodyPr wrap="square" lIns="0" tIns="0" rIns="0" bIns="0" rtlCol="0"/>
          <a:lstStyle/>
          <a:p>
            <a:endParaRPr/>
          </a:p>
        </p:txBody>
      </p:sp>
      <p:sp>
        <p:nvSpPr>
          <p:cNvPr id="88" name="object 88"/>
          <p:cNvSpPr/>
          <p:nvPr/>
        </p:nvSpPr>
        <p:spPr>
          <a:xfrm>
            <a:off x="4727448" y="4962144"/>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89" name="object 89"/>
          <p:cNvSpPr/>
          <p:nvPr/>
        </p:nvSpPr>
        <p:spPr>
          <a:xfrm>
            <a:off x="4727448" y="5064252"/>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90" name="object 90"/>
          <p:cNvSpPr/>
          <p:nvPr/>
        </p:nvSpPr>
        <p:spPr>
          <a:xfrm>
            <a:off x="4727448" y="5166359"/>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91" name="object 91"/>
          <p:cNvSpPr/>
          <p:nvPr/>
        </p:nvSpPr>
        <p:spPr>
          <a:xfrm>
            <a:off x="4727448" y="5266944"/>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92" name="object 92"/>
          <p:cNvSpPr/>
          <p:nvPr/>
        </p:nvSpPr>
        <p:spPr>
          <a:xfrm>
            <a:off x="4727448" y="5369052"/>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93" name="object 93"/>
          <p:cNvSpPr/>
          <p:nvPr/>
        </p:nvSpPr>
        <p:spPr>
          <a:xfrm>
            <a:off x="4727448" y="5471159"/>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94" name="object 94"/>
          <p:cNvSpPr/>
          <p:nvPr/>
        </p:nvSpPr>
        <p:spPr>
          <a:xfrm>
            <a:off x="4727448" y="5571744"/>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95" name="object 95"/>
          <p:cNvSpPr/>
          <p:nvPr/>
        </p:nvSpPr>
        <p:spPr>
          <a:xfrm>
            <a:off x="4727448" y="5673852"/>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96" name="object 96"/>
          <p:cNvSpPr/>
          <p:nvPr/>
        </p:nvSpPr>
        <p:spPr>
          <a:xfrm>
            <a:off x="4727448" y="5775959"/>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97" name="object 97"/>
          <p:cNvSpPr/>
          <p:nvPr/>
        </p:nvSpPr>
        <p:spPr>
          <a:xfrm>
            <a:off x="4727448" y="5876544"/>
            <a:ext cx="26034" cy="76200"/>
          </a:xfrm>
          <a:custGeom>
            <a:avLst/>
            <a:gdLst/>
            <a:ahLst/>
            <a:cxnLst/>
            <a:rect l="l" t="t" r="r" b="b"/>
            <a:pathLst>
              <a:path w="26035"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98" name="object 98"/>
          <p:cNvSpPr/>
          <p:nvPr/>
        </p:nvSpPr>
        <p:spPr>
          <a:xfrm>
            <a:off x="3970020" y="5978652"/>
            <a:ext cx="783590" cy="570230"/>
          </a:xfrm>
          <a:custGeom>
            <a:avLst/>
            <a:gdLst/>
            <a:ahLst/>
            <a:cxnLst/>
            <a:rect l="l" t="t" r="r" b="b"/>
            <a:pathLst>
              <a:path w="783589" h="570229">
                <a:moveTo>
                  <a:pt x="783336" y="76200"/>
                </a:moveTo>
                <a:lnTo>
                  <a:pt x="757428" y="76200"/>
                </a:lnTo>
                <a:lnTo>
                  <a:pt x="757428" y="0"/>
                </a:lnTo>
                <a:lnTo>
                  <a:pt x="783336" y="0"/>
                </a:lnTo>
                <a:lnTo>
                  <a:pt x="783336" y="76200"/>
                </a:lnTo>
                <a:close/>
              </a:path>
              <a:path w="783589" h="570229">
                <a:moveTo>
                  <a:pt x="783336" y="178307"/>
                </a:moveTo>
                <a:lnTo>
                  <a:pt x="757428" y="178307"/>
                </a:lnTo>
                <a:lnTo>
                  <a:pt x="757428" y="102108"/>
                </a:lnTo>
                <a:lnTo>
                  <a:pt x="783336" y="102108"/>
                </a:lnTo>
                <a:lnTo>
                  <a:pt x="783336" y="178307"/>
                </a:lnTo>
                <a:close/>
              </a:path>
              <a:path w="783589" h="570229">
                <a:moveTo>
                  <a:pt x="781812" y="280416"/>
                </a:moveTo>
                <a:lnTo>
                  <a:pt x="755904" y="277368"/>
                </a:lnTo>
                <a:lnTo>
                  <a:pt x="755904" y="275843"/>
                </a:lnTo>
                <a:lnTo>
                  <a:pt x="757428" y="260604"/>
                </a:lnTo>
                <a:lnTo>
                  <a:pt x="757428" y="202692"/>
                </a:lnTo>
                <a:lnTo>
                  <a:pt x="783336" y="202692"/>
                </a:lnTo>
                <a:lnTo>
                  <a:pt x="783336" y="262128"/>
                </a:lnTo>
                <a:lnTo>
                  <a:pt x="781812" y="277368"/>
                </a:lnTo>
                <a:lnTo>
                  <a:pt x="781812" y="280416"/>
                </a:lnTo>
                <a:close/>
              </a:path>
              <a:path w="783589" h="570229">
                <a:moveTo>
                  <a:pt x="752856" y="382524"/>
                </a:moveTo>
                <a:lnTo>
                  <a:pt x="729996" y="371856"/>
                </a:lnTo>
                <a:lnTo>
                  <a:pt x="734568" y="362712"/>
                </a:lnTo>
                <a:lnTo>
                  <a:pt x="739140" y="348996"/>
                </a:lnTo>
                <a:lnTo>
                  <a:pt x="743712" y="333756"/>
                </a:lnTo>
                <a:lnTo>
                  <a:pt x="748284" y="320039"/>
                </a:lnTo>
                <a:lnTo>
                  <a:pt x="751332" y="306324"/>
                </a:lnTo>
                <a:lnTo>
                  <a:pt x="752856" y="301752"/>
                </a:lnTo>
                <a:lnTo>
                  <a:pt x="777240" y="306324"/>
                </a:lnTo>
                <a:lnTo>
                  <a:pt x="777240" y="310895"/>
                </a:lnTo>
                <a:lnTo>
                  <a:pt x="763524" y="356616"/>
                </a:lnTo>
                <a:lnTo>
                  <a:pt x="757428" y="371856"/>
                </a:lnTo>
                <a:lnTo>
                  <a:pt x="752856" y="382524"/>
                </a:lnTo>
                <a:close/>
              </a:path>
              <a:path w="783589" h="570229">
                <a:moveTo>
                  <a:pt x="693420" y="469392"/>
                </a:moveTo>
                <a:lnTo>
                  <a:pt x="675132" y="451104"/>
                </a:lnTo>
                <a:lnTo>
                  <a:pt x="688848" y="435863"/>
                </a:lnTo>
                <a:lnTo>
                  <a:pt x="697992" y="425196"/>
                </a:lnTo>
                <a:lnTo>
                  <a:pt x="707136" y="413004"/>
                </a:lnTo>
                <a:lnTo>
                  <a:pt x="714756" y="400812"/>
                </a:lnTo>
                <a:lnTo>
                  <a:pt x="719328" y="393192"/>
                </a:lnTo>
                <a:lnTo>
                  <a:pt x="740664" y="405384"/>
                </a:lnTo>
                <a:lnTo>
                  <a:pt x="736092" y="413004"/>
                </a:lnTo>
                <a:lnTo>
                  <a:pt x="728472" y="426720"/>
                </a:lnTo>
                <a:lnTo>
                  <a:pt x="719328" y="438912"/>
                </a:lnTo>
                <a:lnTo>
                  <a:pt x="708660" y="451104"/>
                </a:lnTo>
                <a:lnTo>
                  <a:pt x="693420" y="469392"/>
                </a:lnTo>
                <a:close/>
              </a:path>
              <a:path w="783589" h="570229">
                <a:moveTo>
                  <a:pt x="609599" y="533400"/>
                </a:moveTo>
                <a:lnTo>
                  <a:pt x="598931" y="510539"/>
                </a:lnTo>
                <a:lnTo>
                  <a:pt x="600455" y="509016"/>
                </a:lnTo>
                <a:lnTo>
                  <a:pt x="637031" y="486156"/>
                </a:lnTo>
                <a:lnTo>
                  <a:pt x="658368" y="467868"/>
                </a:lnTo>
                <a:lnTo>
                  <a:pt x="675132" y="487680"/>
                </a:lnTo>
                <a:lnTo>
                  <a:pt x="665988" y="495300"/>
                </a:lnTo>
                <a:lnTo>
                  <a:pt x="652272" y="505968"/>
                </a:lnTo>
                <a:lnTo>
                  <a:pt x="640080" y="515112"/>
                </a:lnTo>
                <a:lnTo>
                  <a:pt x="612647" y="530352"/>
                </a:lnTo>
                <a:lnTo>
                  <a:pt x="609599" y="533400"/>
                </a:lnTo>
                <a:close/>
              </a:path>
              <a:path w="783589" h="570229">
                <a:moveTo>
                  <a:pt x="510540" y="565404"/>
                </a:moveTo>
                <a:lnTo>
                  <a:pt x="505967" y="541020"/>
                </a:lnTo>
                <a:lnTo>
                  <a:pt x="518159" y="539496"/>
                </a:lnTo>
                <a:lnTo>
                  <a:pt x="533399" y="534924"/>
                </a:lnTo>
                <a:lnTo>
                  <a:pt x="547116" y="531876"/>
                </a:lnTo>
                <a:lnTo>
                  <a:pt x="560831" y="527304"/>
                </a:lnTo>
                <a:lnTo>
                  <a:pt x="574547" y="521208"/>
                </a:lnTo>
                <a:lnTo>
                  <a:pt x="576071" y="521208"/>
                </a:lnTo>
                <a:lnTo>
                  <a:pt x="586740" y="544068"/>
                </a:lnTo>
                <a:lnTo>
                  <a:pt x="585216" y="544068"/>
                </a:lnTo>
                <a:lnTo>
                  <a:pt x="569975" y="550163"/>
                </a:lnTo>
                <a:lnTo>
                  <a:pt x="524255" y="563880"/>
                </a:lnTo>
                <a:lnTo>
                  <a:pt x="510540" y="565404"/>
                </a:lnTo>
                <a:close/>
              </a:path>
              <a:path w="783589" h="570229">
                <a:moveTo>
                  <a:pt x="475487" y="569976"/>
                </a:moveTo>
                <a:lnTo>
                  <a:pt x="406907" y="569976"/>
                </a:lnTo>
                <a:lnTo>
                  <a:pt x="406907" y="545592"/>
                </a:lnTo>
                <a:lnTo>
                  <a:pt x="457199" y="545592"/>
                </a:lnTo>
                <a:lnTo>
                  <a:pt x="472440" y="544068"/>
                </a:lnTo>
                <a:lnTo>
                  <a:pt x="481583" y="544068"/>
                </a:lnTo>
                <a:lnTo>
                  <a:pt x="483107" y="568452"/>
                </a:lnTo>
                <a:lnTo>
                  <a:pt x="475487" y="569976"/>
                </a:lnTo>
                <a:close/>
              </a:path>
              <a:path w="783589" h="570229">
                <a:moveTo>
                  <a:pt x="380999" y="569976"/>
                </a:moveTo>
                <a:lnTo>
                  <a:pt x="304799" y="569976"/>
                </a:lnTo>
                <a:lnTo>
                  <a:pt x="304799" y="545592"/>
                </a:lnTo>
                <a:lnTo>
                  <a:pt x="380999" y="545592"/>
                </a:lnTo>
                <a:lnTo>
                  <a:pt x="380999" y="569976"/>
                </a:lnTo>
                <a:close/>
              </a:path>
              <a:path w="783589" h="570229">
                <a:moveTo>
                  <a:pt x="280415" y="569976"/>
                </a:moveTo>
                <a:lnTo>
                  <a:pt x="204215" y="569976"/>
                </a:lnTo>
                <a:lnTo>
                  <a:pt x="204215" y="545592"/>
                </a:lnTo>
                <a:lnTo>
                  <a:pt x="280415" y="545592"/>
                </a:lnTo>
                <a:lnTo>
                  <a:pt x="280415" y="569976"/>
                </a:lnTo>
                <a:close/>
              </a:path>
              <a:path w="783589" h="570229">
                <a:moveTo>
                  <a:pt x="178307" y="569976"/>
                </a:moveTo>
                <a:lnTo>
                  <a:pt x="102108" y="569976"/>
                </a:lnTo>
                <a:lnTo>
                  <a:pt x="102108" y="545592"/>
                </a:lnTo>
                <a:lnTo>
                  <a:pt x="178307" y="545592"/>
                </a:lnTo>
                <a:lnTo>
                  <a:pt x="178307" y="569976"/>
                </a:lnTo>
                <a:close/>
              </a:path>
              <a:path w="783589" h="570229">
                <a:moveTo>
                  <a:pt x="76200" y="569976"/>
                </a:moveTo>
                <a:lnTo>
                  <a:pt x="0" y="569976"/>
                </a:lnTo>
                <a:lnTo>
                  <a:pt x="0" y="545592"/>
                </a:lnTo>
                <a:lnTo>
                  <a:pt x="76200" y="545592"/>
                </a:lnTo>
                <a:lnTo>
                  <a:pt x="76200" y="569976"/>
                </a:lnTo>
                <a:close/>
              </a:path>
            </a:pathLst>
          </a:custGeom>
          <a:solidFill>
            <a:srgbClr val="0070BF"/>
          </a:solidFill>
        </p:spPr>
        <p:txBody>
          <a:bodyPr wrap="square" lIns="0" tIns="0" rIns="0" bIns="0" rtlCol="0"/>
          <a:lstStyle/>
          <a:p>
            <a:endParaRPr/>
          </a:p>
        </p:txBody>
      </p:sp>
      <p:sp>
        <p:nvSpPr>
          <p:cNvPr id="99" name="object 99"/>
          <p:cNvSpPr/>
          <p:nvPr/>
        </p:nvSpPr>
        <p:spPr>
          <a:xfrm>
            <a:off x="2852927" y="6224016"/>
            <a:ext cx="1092835" cy="325120"/>
          </a:xfrm>
          <a:custGeom>
            <a:avLst/>
            <a:gdLst/>
            <a:ahLst/>
            <a:cxnLst/>
            <a:rect l="l" t="t" r="r" b="b"/>
            <a:pathLst>
              <a:path w="1092835" h="325120">
                <a:moveTo>
                  <a:pt x="1092708" y="324612"/>
                </a:moveTo>
                <a:lnTo>
                  <a:pt x="1016508" y="324612"/>
                </a:lnTo>
                <a:lnTo>
                  <a:pt x="1016508" y="300228"/>
                </a:lnTo>
                <a:lnTo>
                  <a:pt x="1092708" y="300228"/>
                </a:lnTo>
                <a:lnTo>
                  <a:pt x="1092708" y="324612"/>
                </a:lnTo>
                <a:close/>
              </a:path>
              <a:path w="1092835" h="325120">
                <a:moveTo>
                  <a:pt x="990600" y="324612"/>
                </a:moveTo>
                <a:lnTo>
                  <a:pt x="914400" y="324612"/>
                </a:lnTo>
                <a:lnTo>
                  <a:pt x="914400" y="300228"/>
                </a:lnTo>
                <a:lnTo>
                  <a:pt x="990600" y="300228"/>
                </a:lnTo>
                <a:lnTo>
                  <a:pt x="990600" y="324612"/>
                </a:lnTo>
                <a:close/>
              </a:path>
              <a:path w="1092835" h="325120">
                <a:moveTo>
                  <a:pt x="888492" y="324612"/>
                </a:moveTo>
                <a:lnTo>
                  <a:pt x="812292" y="324612"/>
                </a:lnTo>
                <a:lnTo>
                  <a:pt x="812292" y="300228"/>
                </a:lnTo>
                <a:lnTo>
                  <a:pt x="888492" y="300228"/>
                </a:lnTo>
                <a:lnTo>
                  <a:pt x="888492" y="324612"/>
                </a:lnTo>
                <a:close/>
              </a:path>
              <a:path w="1092835" h="325120">
                <a:moveTo>
                  <a:pt x="787908" y="324612"/>
                </a:moveTo>
                <a:lnTo>
                  <a:pt x="711708" y="324612"/>
                </a:lnTo>
                <a:lnTo>
                  <a:pt x="711708" y="300228"/>
                </a:lnTo>
                <a:lnTo>
                  <a:pt x="787908" y="300228"/>
                </a:lnTo>
                <a:lnTo>
                  <a:pt x="787908" y="324612"/>
                </a:lnTo>
                <a:close/>
              </a:path>
              <a:path w="1092835" h="325120">
                <a:moveTo>
                  <a:pt x="685800" y="324612"/>
                </a:moveTo>
                <a:lnTo>
                  <a:pt x="609600" y="324612"/>
                </a:lnTo>
                <a:lnTo>
                  <a:pt x="609600" y="300228"/>
                </a:lnTo>
                <a:lnTo>
                  <a:pt x="685800" y="300228"/>
                </a:lnTo>
                <a:lnTo>
                  <a:pt x="685800" y="324612"/>
                </a:lnTo>
                <a:close/>
              </a:path>
              <a:path w="1092835" h="325120">
                <a:moveTo>
                  <a:pt x="583692" y="324612"/>
                </a:moveTo>
                <a:lnTo>
                  <a:pt x="507492" y="324612"/>
                </a:lnTo>
                <a:lnTo>
                  <a:pt x="507492" y="300228"/>
                </a:lnTo>
                <a:lnTo>
                  <a:pt x="583692" y="300228"/>
                </a:lnTo>
                <a:lnTo>
                  <a:pt x="583692" y="324612"/>
                </a:lnTo>
                <a:close/>
              </a:path>
              <a:path w="1092835" h="325120">
                <a:moveTo>
                  <a:pt x="483108" y="324612"/>
                </a:moveTo>
                <a:lnTo>
                  <a:pt x="406908" y="324612"/>
                </a:lnTo>
                <a:lnTo>
                  <a:pt x="406908" y="300228"/>
                </a:lnTo>
                <a:lnTo>
                  <a:pt x="483108" y="300228"/>
                </a:lnTo>
                <a:lnTo>
                  <a:pt x="483108" y="324612"/>
                </a:lnTo>
                <a:close/>
              </a:path>
              <a:path w="1092835" h="325120">
                <a:moveTo>
                  <a:pt x="381000" y="324612"/>
                </a:moveTo>
                <a:lnTo>
                  <a:pt x="303276" y="324612"/>
                </a:lnTo>
                <a:lnTo>
                  <a:pt x="306324" y="298704"/>
                </a:lnTo>
                <a:lnTo>
                  <a:pt x="309372" y="298704"/>
                </a:lnTo>
                <a:lnTo>
                  <a:pt x="324612" y="300228"/>
                </a:lnTo>
                <a:lnTo>
                  <a:pt x="381000" y="300228"/>
                </a:lnTo>
                <a:lnTo>
                  <a:pt x="381000" y="324612"/>
                </a:lnTo>
                <a:close/>
              </a:path>
              <a:path w="1092835" h="325120">
                <a:moveTo>
                  <a:pt x="277368" y="321564"/>
                </a:moveTo>
                <a:lnTo>
                  <a:pt x="275843" y="321564"/>
                </a:lnTo>
                <a:lnTo>
                  <a:pt x="260604" y="318516"/>
                </a:lnTo>
                <a:lnTo>
                  <a:pt x="243839" y="315468"/>
                </a:lnTo>
                <a:lnTo>
                  <a:pt x="228600" y="310896"/>
                </a:lnTo>
                <a:lnTo>
                  <a:pt x="213360" y="304800"/>
                </a:lnTo>
                <a:lnTo>
                  <a:pt x="201168" y="300228"/>
                </a:lnTo>
                <a:lnTo>
                  <a:pt x="210312" y="277368"/>
                </a:lnTo>
                <a:lnTo>
                  <a:pt x="222504" y="281940"/>
                </a:lnTo>
                <a:lnTo>
                  <a:pt x="236220" y="286512"/>
                </a:lnTo>
                <a:lnTo>
                  <a:pt x="249935" y="289560"/>
                </a:lnTo>
                <a:lnTo>
                  <a:pt x="265176" y="292608"/>
                </a:lnTo>
                <a:lnTo>
                  <a:pt x="278891" y="295656"/>
                </a:lnTo>
                <a:lnTo>
                  <a:pt x="280416" y="295656"/>
                </a:lnTo>
                <a:lnTo>
                  <a:pt x="277368" y="321564"/>
                </a:lnTo>
                <a:close/>
              </a:path>
              <a:path w="1092835" h="325120">
                <a:moveTo>
                  <a:pt x="92964" y="227076"/>
                </a:moveTo>
                <a:lnTo>
                  <a:pt x="74676" y="207264"/>
                </a:lnTo>
                <a:lnTo>
                  <a:pt x="65532" y="195072"/>
                </a:lnTo>
                <a:lnTo>
                  <a:pt x="56387" y="181356"/>
                </a:lnTo>
                <a:lnTo>
                  <a:pt x="47243" y="169164"/>
                </a:lnTo>
                <a:lnTo>
                  <a:pt x="44195" y="163068"/>
                </a:lnTo>
                <a:lnTo>
                  <a:pt x="67056" y="150876"/>
                </a:lnTo>
                <a:lnTo>
                  <a:pt x="68580" y="155448"/>
                </a:lnTo>
                <a:lnTo>
                  <a:pt x="76200" y="167640"/>
                </a:lnTo>
                <a:lnTo>
                  <a:pt x="85343" y="178308"/>
                </a:lnTo>
                <a:lnTo>
                  <a:pt x="92964" y="190500"/>
                </a:lnTo>
                <a:lnTo>
                  <a:pt x="111252" y="208788"/>
                </a:lnTo>
                <a:lnTo>
                  <a:pt x="92964" y="227076"/>
                </a:lnTo>
                <a:close/>
              </a:path>
              <a:path w="1092835" h="325120">
                <a:moveTo>
                  <a:pt x="176783" y="289560"/>
                </a:moveTo>
                <a:lnTo>
                  <a:pt x="170687" y="286512"/>
                </a:lnTo>
                <a:lnTo>
                  <a:pt x="156972" y="277368"/>
                </a:lnTo>
                <a:lnTo>
                  <a:pt x="143256" y="269748"/>
                </a:lnTo>
                <a:lnTo>
                  <a:pt x="118872" y="251460"/>
                </a:lnTo>
                <a:lnTo>
                  <a:pt x="111252" y="243840"/>
                </a:lnTo>
                <a:lnTo>
                  <a:pt x="129539" y="225552"/>
                </a:lnTo>
                <a:lnTo>
                  <a:pt x="134112" y="230124"/>
                </a:lnTo>
                <a:lnTo>
                  <a:pt x="146304" y="239268"/>
                </a:lnTo>
                <a:lnTo>
                  <a:pt x="156972" y="248412"/>
                </a:lnTo>
                <a:lnTo>
                  <a:pt x="181356" y="263652"/>
                </a:lnTo>
                <a:lnTo>
                  <a:pt x="188976" y="266700"/>
                </a:lnTo>
                <a:lnTo>
                  <a:pt x="176783" y="289560"/>
                </a:lnTo>
                <a:close/>
              </a:path>
              <a:path w="1092835" h="325120">
                <a:moveTo>
                  <a:pt x="32004" y="140208"/>
                </a:moveTo>
                <a:lnTo>
                  <a:pt x="25908" y="126492"/>
                </a:lnTo>
                <a:lnTo>
                  <a:pt x="19812" y="111252"/>
                </a:lnTo>
                <a:lnTo>
                  <a:pt x="10668" y="80772"/>
                </a:lnTo>
                <a:lnTo>
                  <a:pt x="7620" y="65532"/>
                </a:lnTo>
                <a:lnTo>
                  <a:pt x="32004" y="59436"/>
                </a:lnTo>
                <a:lnTo>
                  <a:pt x="35052" y="74676"/>
                </a:lnTo>
                <a:lnTo>
                  <a:pt x="48768" y="115824"/>
                </a:lnTo>
                <a:lnTo>
                  <a:pt x="54864" y="129540"/>
                </a:lnTo>
                <a:lnTo>
                  <a:pt x="32004" y="140208"/>
                </a:lnTo>
                <a:close/>
              </a:path>
              <a:path w="1092835" h="325120">
                <a:moveTo>
                  <a:pt x="3047" y="39624"/>
                </a:moveTo>
                <a:lnTo>
                  <a:pt x="1524" y="33528"/>
                </a:lnTo>
                <a:lnTo>
                  <a:pt x="0" y="16764"/>
                </a:lnTo>
                <a:lnTo>
                  <a:pt x="0" y="0"/>
                </a:lnTo>
                <a:lnTo>
                  <a:pt x="25908" y="0"/>
                </a:lnTo>
                <a:lnTo>
                  <a:pt x="25908" y="15240"/>
                </a:lnTo>
                <a:lnTo>
                  <a:pt x="27432" y="30480"/>
                </a:lnTo>
                <a:lnTo>
                  <a:pt x="27432" y="36576"/>
                </a:lnTo>
                <a:lnTo>
                  <a:pt x="3047" y="39624"/>
                </a:lnTo>
                <a:close/>
              </a:path>
            </a:pathLst>
          </a:custGeom>
          <a:solidFill>
            <a:srgbClr val="0070BF"/>
          </a:solidFill>
        </p:spPr>
        <p:txBody>
          <a:bodyPr wrap="square" lIns="0" tIns="0" rIns="0" bIns="0" rtlCol="0"/>
          <a:lstStyle/>
          <a:p>
            <a:endParaRPr/>
          </a:p>
        </p:txBody>
      </p:sp>
      <p:sp>
        <p:nvSpPr>
          <p:cNvPr id="100" name="object 100"/>
          <p:cNvSpPr txBox="1"/>
          <p:nvPr/>
        </p:nvSpPr>
        <p:spPr>
          <a:xfrm>
            <a:off x="3035292" y="3384305"/>
            <a:ext cx="1533525" cy="1279324"/>
          </a:xfrm>
          <a:prstGeom prst="rect">
            <a:avLst/>
          </a:prstGeom>
        </p:spPr>
        <p:txBody>
          <a:bodyPr vert="horz" wrap="square" lIns="0" tIns="52704" rIns="0" bIns="0" rtlCol="0">
            <a:spAutoFit/>
          </a:bodyPr>
          <a:lstStyle/>
          <a:p>
            <a:pPr marL="189230" marR="5080" indent="-177165">
              <a:lnSpc>
                <a:spcPts val="1600"/>
              </a:lnSpc>
              <a:spcBef>
                <a:spcPts val="415"/>
              </a:spcBef>
              <a:buClr>
                <a:srgbClr val="4F80BC"/>
              </a:buClr>
              <a:buSzPct val="75000"/>
              <a:buFont typeface="Wingdings"/>
              <a:buChar char=""/>
              <a:tabLst>
                <a:tab pos="189865" algn="l"/>
              </a:tabLst>
            </a:pPr>
            <a:r>
              <a:rPr lang="en-US" sz="1600" spc="-10" dirty="0">
                <a:solidFill>
                  <a:srgbClr val="16365D"/>
                </a:solidFill>
                <a:latin typeface="Calibri"/>
                <a:cs typeface="Calibri"/>
              </a:rPr>
              <a:t>Under the administrative and financial tutelage of technical ministries</a:t>
            </a:r>
            <a:endParaRPr sz="1600" spc="-10">
              <a:solidFill>
                <a:srgbClr val="16365D"/>
              </a:solidFill>
              <a:latin typeface="Calibri"/>
              <a:cs typeface="Calibri"/>
            </a:endParaRPr>
          </a:p>
        </p:txBody>
      </p:sp>
      <p:sp>
        <p:nvSpPr>
          <p:cNvPr id="106" name="object 106"/>
          <p:cNvSpPr/>
          <p:nvPr/>
        </p:nvSpPr>
        <p:spPr>
          <a:xfrm>
            <a:off x="5011885" y="1592402"/>
            <a:ext cx="2406015" cy="824865"/>
          </a:xfrm>
          <a:custGeom>
            <a:avLst/>
            <a:gdLst/>
            <a:ahLst/>
            <a:cxnLst/>
            <a:rect l="l" t="t" r="r" b="b"/>
            <a:pathLst>
              <a:path w="2406015" h="824864">
                <a:moveTo>
                  <a:pt x="50381" y="407"/>
                </a:moveTo>
                <a:lnTo>
                  <a:pt x="50537" y="250"/>
                </a:lnTo>
                <a:lnTo>
                  <a:pt x="51019" y="0"/>
                </a:lnTo>
                <a:lnTo>
                  <a:pt x="50842" y="176"/>
                </a:lnTo>
                <a:lnTo>
                  <a:pt x="50381" y="407"/>
                </a:lnTo>
                <a:close/>
              </a:path>
              <a:path w="2406015" h="824864">
                <a:moveTo>
                  <a:pt x="2263690" y="824661"/>
                </a:moveTo>
                <a:lnTo>
                  <a:pt x="134627" y="824655"/>
                </a:lnTo>
                <a:lnTo>
                  <a:pt x="122194" y="822652"/>
                </a:lnTo>
                <a:lnTo>
                  <a:pt x="127042" y="823137"/>
                </a:lnTo>
                <a:lnTo>
                  <a:pt x="2263724" y="824655"/>
                </a:lnTo>
                <a:close/>
              </a:path>
              <a:path w="2406015" h="824864">
                <a:moveTo>
                  <a:pt x="99262" y="818957"/>
                </a:moveTo>
                <a:lnTo>
                  <a:pt x="89490" y="817382"/>
                </a:lnTo>
                <a:lnTo>
                  <a:pt x="83171" y="814101"/>
                </a:lnTo>
                <a:lnTo>
                  <a:pt x="91990" y="817041"/>
                </a:lnTo>
                <a:lnTo>
                  <a:pt x="98086" y="818564"/>
                </a:lnTo>
                <a:lnTo>
                  <a:pt x="99262" y="818957"/>
                </a:lnTo>
                <a:close/>
              </a:path>
              <a:path w="2406015" h="824864">
                <a:moveTo>
                  <a:pt x="57359" y="800698"/>
                </a:moveTo>
                <a:lnTo>
                  <a:pt x="50537" y="797156"/>
                </a:lnTo>
                <a:lnTo>
                  <a:pt x="45873" y="792458"/>
                </a:lnTo>
                <a:lnTo>
                  <a:pt x="46270" y="792656"/>
                </a:lnTo>
                <a:lnTo>
                  <a:pt x="49318" y="795705"/>
                </a:lnTo>
                <a:lnTo>
                  <a:pt x="52366" y="797229"/>
                </a:lnTo>
                <a:lnTo>
                  <a:pt x="53890" y="798752"/>
                </a:lnTo>
                <a:lnTo>
                  <a:pt x="56938" y="800276"/>
                </a:lnTo>
                <a:lnTo>
                  <a:pt x="57359" y="800698"/>
                </a:lnTo>
                <a:close/>
              </a:path>
              <a:path w="2406015" h="824864">
                <a:moveTo>
                  <a:pt x="24934" y="771368"/>
                </a:moveTo>
                <a:lnTo>
                  <a:pt x="21860" y="768272"/>
                </a:lnTo>
                <a:lnTo>
                  <a:pt x="24934" y="771321"/>
                </a:lnTo>
                <a:close/>
              </a:path>
              <a:path w="2406015" h="824864">
                <a:moveTo>
                  <a:pt x="20362" y="766764"/>
                </a:moveTo>
                <a:lnTo>
                  <a:pt x="19996" y="766395"/>
                </a:lnTo>
                <a:lnTo>
                  <a:pt x="18379" y="763242"/>
                </a:lnTo>
                <a:lnTo>
                  <a:pt x="20362" y="765225"/>
                </a:lnTo>
                <a:lnTo>
                  <a:pt x="20362" y="766764"/>
                </a:lnTo>
                <a:close/>
              </a:path>
              <a:path w="2406015" h="824864">
                <a:moveTo>
                  <a:pt x="550" y="728466"/>
                </a:moveTo>
                <a:lnTo>
                  <a:pt x="62" y="727515"/>
                </a:lnTo>
                <a:lnTo>
                  <a:pt x="0" y="727125"/>
                </a:lnTo>
                <a:lnTo>
                  <a:pt x="550" y="727125"/>
                </a:lnTo>
                <a:lnTo>
                  <a:pt x="550" y="728466"/>
                </a:lnTo>
                <a:close/>
              </a:path>
              <a:path w="2406015" h="824864">
                <a:moveTo>
                  <a:pt x="2376039" y="29133"/>
                </a:moveTo>
                <a:lnTo>
                  <a:pt x="2374942" y="29133"/>
                </a:lnTo>
                <a:lnTo>
                  <a:pt x="2374942" y="28036"/>
                </a:lnTo>
                <a:lnTo>
                  <a:pt x="2376039" y="29133"/>
                </a:lnTo>
                <a:close/>
              </a:path>
              <a:path w="2406015" h="824864">
                <a:moveTo>
                  <a:pt x="2380111" y="35229"/>
                </a:moveTo>
                <a:lnTo>
                  <a:pt x="2379514" y="35229"/>
                </a:lnTo>
                <a:lnTo>
                  <a:pt x="2379514" y="34081"/>
                </a:lnTo>
                <a:lnTo>
                  <a:pt x="2380111" y="35229"/>
                </a:lnTo>
                <a:close/>
              </a:path>
              <a:path w="2406015" h="824864">
                <a:moveTo>
                  <a:pt x="2395175" y="64184"/>
                </a:moveTo>
                <a:lnTo>
                  <a:pt x="2394754" y="64184"/>
                </a:lnTo>
                <a:lnTo>
                  <a:pt x="2394754" y="63375"/>
                </a:lnTo>
                <a:lnTo>
                  <a:pt x="2395175" y="64184"/>
                </a:lnTo>
                <a:close/>
              </a:path>
              <a:path w="2406015" h="824864">
                <a:moveTo>
                  <a:pt x="2397553" y="68756"/>
                </a:moveTo>
                <a:lnTo>
                  <a:pt x="2396278" y="68756"/>
                </a:lnTo>
                <a:lnTo>
                  <a:pt x="2396278" y="66306"/>
                </a:lnTo>
                <a:lnTo>
                  <a:pt x="2397553" y="68756"/>
                </a:lnTo>
                <a:close/>
              </a:path>
              <a:path w="2406015" h="824864">
                <a:moveTo>
                  <a:pt x="2398455" y="71804"/>
                </a:moveTo>
                <a:lnTo>
                  <a:pt x="2397802" y="71804"/>
                </a:lnTo>
                <a:lnTo>
                  <a:pt x="2397802" y="69235"/>
                </a:lnTo>
                <a:lnTo>
                  <a:pt x="2398143" y="69891"/>
                </a:lnTo>
                <a:lnTo>
                  <a:pt x="2398455" y="71804"/>
                </a:lnTo>
                <a:close/>
              </a:path>
              <a:path w="2406015" h="824864">
                <a:moveTo>
                  <a:pt x="2399451" y="77900"/>
                </a:moveTo>
                <a:lnTo>
                  <a:pt x="2399326" y="77138"/>
                </a:lnTo>
                <a:lnTo>
                  <a:pt x="2399451" y="77900"/>
                </a:lnTo>
                <a:close/>
              </a:path>
              <a:path w="2406015" h="824864">
                <a:moveTo>
                  <a:pt x="2403901" y="692241"/>
                </a:moveTo>
                <a:lnTo>
                  <a:pt x="2405395" y="114310"/>
                </a:lnTo>
                <a:lnTo>
                  <a:pt x="2405422" y="682929"/>
                </a:lnTo>
                <a:lnTo>
                  <a:pt x="2403901" y="692241"/>
                </a:lnTo>
                <a:close/>
              </a:path>
              <a:path w="2406015" h="824864">
                <a:moveTo>
                  <a:pt x="2394003" y="735473"/>
                </a:moveTo>
                <a:lnTo>
                  <a:pt x="2394754" y="733221"/>
                </a:lnTo>
                <a:lnTo>
                  <a:pt x="2396278" y="730172"/>
                </a:lnTo>
                <a:lnTo>
                  <a:pt x="2397802" y="725601"/>
                </a:lnTo>
                <a:lnTo>
                  <a:pt x="2399686" y="718065"/>
                </a:lnTo>
                <a:lnTo>
                  <a:pt x="2398143" y="727515"/>
                </a:lnTo>
                <a:lnTo>
                  <a:pt x="2394003" y="735473"/>
                </a:lnTo>
                <a:close/>
              </a:path>
              <a:path w="2406015" h="824864">
                <a:moveTo>
                  <a:pt x="2373845" y="770467"/>
                </a:moveTo>
                <a:lnTo>
                  <a:pt x="2374942" y="768272"/>
                </a:lnTo>
                <a:lnTo>
                  <a:pt x="2377990" y="765225"/>
                </a:lnTo>
                <a:lnTo>
                  <a:pt x="2379514" y="762176"/>
                </a:lnTo>
                <a:lnTo>
                  <a:pt x="2380759" y="760931"/>
                </a:lnTo>
                <a:lnTo>
                  <a:pt x="2377917" y="766395"/>
                </a:lnTo>
                <a:lnTo>
                  <a:pt x="2373845" y="770467"/>
                </a:lnTo>
                <a:close/>
              </a:path>
              <a:path w="2406015" h="824864">
                <a:moveTo>
                  <a:pt x="2341693" y="799998"/>
                </a:moveTo>
                <a:lnTo>
                  <a:pt x="2342938" y="798752"/>
                </a:lnTo>
                <a:lnTo>
                  <a:pt x="2345986" y="797229"/>
                </a:lnTo>
                <a:lnTo>
                  <a:pt x="2349034" y="794180"/>
                </a:lnTo>
                <a:lnTo>
                  <a:pt x="2351228" y="793083"/>
                </a:lnTo>
                <a:lnTo>
                  <a:pt x="2347156" y="797156"/>
                </a:lnTo>
                <a:lnTo>
                  <a:pt x="2341693" y="799998"/>
                </a:lnTo>
                <a:close/>
              </a:path>
              <a:path w="2406015" h="824864">
                <a:moveTo>
                  <a:pt x="2298823" y="818925"/>
                </a:moveTo>
                <a:lnTo>
                  <a:pt x="2306362" y="817041"/>
                </a:lnTo>
                <a:lnTo>
                  <a:pt x="2309410" y="815517"/>
                </a:lnTo>
                <a:lnTo>
                  <a:pt x="2316235" y="813241"/>
                </a:lnTo>
                <a:lnTo>
                  <a:pt x="2308276" y="817382"/>
                </a:lnTo>
                <a:lnTo>
                  <a:pt x="2298823" y="818925"/>
                </a:lnTo>
                <a:close/>
              </a:path>
              <a:path w="2406015" h="824864">
                <a:moveTo>
                  <a:pt x="2271310" y="823417"/>
                </a:moveTo>
                <a:lnTo>
                  <a:pt x="2271310" y="823137"/>
                </a:lnTo>
                <a:lnTo>
                  <a:pt x="2276683" y="822540"/>
                </a:lnTo>
                <a:lnTo>
                  <a:pt x="2271310" y="823417"/>
                </a:lnTo>
                <a:close/>
              </a:path>
            </a:pathLst>
          </a:custGeom>
          <a:solidFill>
            <a:srgbClr val="4F80BC"/>
          </a:solidFill>
        </p:spPr>
        <p:txBody>
          <a:bodyPr wrap="square" lIns="0" tIns="0" rIns="0" bIns="0" rtlCol="0"/>
          <a:lstStyle/>
          <a:p>
            <a:endParaRPr/>
          </a:p>
        </p:txBody>
      </p:sp>
      <p:sp>
        <p:nvSpPr>
          <p:cNvPr id="107" name="object 107"/>
          <p:cNvSpPr/>
          <p:nvPr/>
        </p:nvSpPr>
        <p:spPr>
          <a:xfrm>
            <a:off x="4985003" y="1546859"/>
            <a:ext cx="2451100" cy="889000"/>
          </a:xfrm>
          <a:custGeom>
            <a:avLst/>
            <a:gdLst/>
            <a:ahLst/>
            <a:cxnLst/>
            <a:rect l="l" t="t" r="r" b="b"/>
            <a:pathLst>
              <a:path w="2451100" h="889000">
                <a:moveTo>
                  <a:pt x="2307336" y="888492"/>
                </a:moveTo>
                <a:lnTo>
                  <a:pt x="144780" y="888492"/>
                </a:lnTo>
                <a:lnTo>
                  <a:pt x="114300" y="882395"/>
                </a:lnTo>
                <a:lnTo>
                  <a:pt x="99060" y="876299"/>
                </a:lnTo>
                <a:lnTo>
                  <a:pt x="85343" y="870203"/>
                </a:lnTo>
                <a:lnTo>
                  <a:pt x="71627" y="862583"/>
                </a:lnTo>
                <a:lnTo>
                  <a:pt x="59435" y="851915"/>
                </a:lnTo>
                <a:lnTo>
                  <a:pt x="47243" y="842771"/>
                </a:lnTo>
                <a:lnTo>
                  <a:pt x="36575" y="830579"/>
                </a:lnTo>
                <a:lnTo>
                  <a:pt x="27432" y="818388"/>
                </a:lnTo>
                <a:lnTo>
                  <a:pt x="19811" y="806195"/>
                </a:lnTo>
                <a:lnTo>
                  <a:pt x="13715" y="790955"/>
                </a:lnTo>
                <a:lnTo>
                  <a:pt x="7619" y="777239"/>
                </a:lnTo>
                <a:lnTo>
                  <a:pt x="3048" y="762000"/>
                </a:lnTo>
                <a:lnTo>
                  <a:pt x="0" y="728472"/>
                </a:lnTo>
                <a:lnTo>
                  <a:pt x="0" y="160019"/>
                </a:lnTo>
                <a:lnTo>
                  <a:pt x="12192" y="99059"/>
                </a:lnTo>
                <a:lnTo>
                  <a:pt x="45720" y="47243"/>
                </a:lnTo>
                <a:lnTo>
                  <a:pt x="97536" y="12191"/>
                </a:lnTo>
                <a:lnTo>
                  <a:pt x="143256" y="0"/>
                </a:lnTo>
                <a:lnTo>
                  <a:pt x="2305812" y="0"/>
                </a:lnTo>
                <a:lnTo>
                  <a:pt x="2321052" y="3047"/>
                </a:lnTo>
                <a:lnTo>
                  <a:pt x="2337816" y="6095"/>
                </a:lnTo>
                <a:lnTo>
                  <a:pt x="2351532" y="12191"/>
                </a:lnTo>
                <a:lnTo>
                  <a:pt x="2366771" y="18287"/>
                </a:lnTo>
                <a:lnTo>
                  <a:pt x="156970" y="18287"/>
                </a:lnTo>
                <a:lnTo>
                  <a:pt x="118872" y="24383"/>
                </a:lnTo>
                <a:lnTo>
                  <a:pt x="111251" y="27431"/>
                </a:lnTo>
                <a:lnTo>
                  <a:pt x="106680" y="28955"/>
                </a:lnTo>
                <a:lnTo>
                  <a:pt x="88392" y="38099"/>
                </a:lnTo>
                <a:lnTo>
                  <a:pt x="86868" y="39623"/>
                </a:lnTo>
                <a:lnTo>
                  <a:pt x="80772" y="42671"/>
                </a:lnTo>
                <a:lnTo>
                  <a:pt x="77724" y="45719"/>
                </a:lnTo>
                <a:lnTo>
                  <a:pt x="74676" y="47243"/>
                </a:lnTo>
                <a:lnTo>
                  <a:pt x="71628" y="50291"/>
                </a:lnTo>
                <a:lnTo>
                  <a:pt x="68580" y="51815"/>
                </a:lnTo>
                <a:lnTo>
                  <a:pt x="51816" y="68579"/>
                </a:lnTo>
                <a:lnTo>
                  <a:pt x="50292" y="71627"/>
                </a:lnTo>
                <a:lnTo>
                  <a:pt x="47244" y="74675"/>
                </a:lnTo>
                <a:lnTo>
                  <a:pt x="45720" y="77723"/>
                </a:lnTo>
                <a:lnTo>
                  <a:pt x="42672" y="80771"/>
                </a:lnTo>
                <a:lnTo>
                  <a:pt x="39624" y="86867"/>
                </a:lnTo>
                <a:lnTo>
                  <a:pt x="38100" y="88391"/>
                </a:lnTo>
                <a:lnTo>
                  <a:pt x="28956" y="106679"/>
                </a:lnTo>
                <a:lnTo>
                  <a:pt x="24384" y="120395"/>
                </a:lnTo>
                <a:lnTo>
                  <a:pt x="22860" y="126491"/>
                </a:lnTo>
                <a:lnTo>
                  <a:pt x="21336" y="131063"/>
                </a:lnTo>
                <a:lnTo>
                  <a:pt x="19812" y="141731"/>
                </a:lnTo>
                <a:lnTo>
                  <a:pt x="19812" y="746759"/>
                </a:lnTo>
                <a:lnTo>
                  <a:pt x="21336" y="746759"/>
                </a:lnTo>
                <a:lnTo>
                  <a:pt x="21336" y="757427"/>
                </a:lnTo>
                <a:lnTo>
                  <a:pt x="22860" y="757427"/>
                </a:lnTo>
                <a:lnTo>
                  <a:pt x="22860" y="763523"/>
                </a:lnTo>
                <a:lnTo>
                  <a:pt x="24384" y="763523"/>
                </a:lnTo>
                <a:lnTo>
                  <a:pt x="24384" y="768095"/>
                </a:lnTo>
                <a:lnTo>
                  <a:pt x="25908" y="768095"/>
                </a:lnTo>
                <a:lnTo>
                  <a:pt x="25908" y="772667"/>
                </a:lnTo>
                <a:lnTo>
                  <a:pt x="27432" y="772667"/>
                </a:lnTo>
                <a:lnTo>
                  <a:pt x="27432" y="777239"/>
                </a:lnTo>
                <a:lnTo>
                  <a:pt x="28956" y="777239"/>
                </a:lnTo>
                <a:lnTo>
                  <a:pt x="28956" y="781811"/>
                </a:lnTo>
                <a:lnTo>
                  <a:pt x="30480" y="781811"/>
                </a:lnTo>
                <a:lnTo>
                  <a:pt x="30480" y="784859"/>
                </a:lnTo>
                <a:lnTo>
                  <a:pt x="32004" y="784859"/>
                </a:lnTo>
                <a:lnTo>
                  <a:pt x="32004" y="787907"/>
                </a:lnTo>
                <a:lnTo>
                  <a:pt x="33528" y="787907"/>
                </a:lnTo>
                <a:lnTo>
                  <a:pt x="33528" y="790955"/>
                </a:lnTo>
                <a:lnTo>
                  <a:pt x="35052" y="790955"/>
                </a:lnTo>
                <a:lnTo>
                  <a:pt x="35052" y="794003"/>
                </a:lnTo>
                <a:lnTo>
                  <a:pt x="36576" y="794003"/>
                </a:lnTo>
                <a:lnTo>
                  <a:pt x="36576" y="797051"/>
                </a:lnTo>
                <a:lnTo>
                  <a:pt x="38100" y="797051"/>
                </a:lnTo>
                <a:lnTo>
                  <a:pt x="38100" y="800099"/>
                </a:lnTo>
                <a:lnTo>
                  <a:pt x="39624" y="800099"/>
                </a:lnTo>
                <a:lnTo>
                  <a:pt x="41148" y="801623"/>
                </a:lnTo>
                <a:lnTo>
                  <a:pt x="41148" y="804671"/>
                </a:lnTo>
                <a:lnTo>
                  <a:pt x="42672" y="804671"/>
                </a:lnTo>
                <a:lnTo>
                  <a:pt x="42672" y="807719"/>
                </a:lnTo>
                <a:lnTo>
                  <a:pt x="44196" y="807719"/>
                </a:lnTo>
                <a:lnTo>
                  <a:pt x="47244" y="810767"/>
                </a:lnTo>
                <a:lnTo>
                  <a:pt x="47244" y="813815"/>
                </a:lnTo>
                <a:lnTo>
                  <a:pt x="48768" y="813815"/>
                </a:lnTo>
                <a:lnTo>
                  <a:pt x="51816" y="816863"/>
                </a:lnTo>
                <a:lnTo>
                  <a:pt x="51816" y="819911"/>
                </a:lnTo>
                <a:lnTo>
                  <a:pt x="53340" y="819911"/>
                </a:lnTo>
                <a:lnTo>
                  <a:pt x="70104" y="836675"/>
                </a:lnTo>
                <a:lnTo>
                  <a:pt x="73152" y="838199"/>
                </a:lnTo>
                <a:lnTo>
                  <a:pt x="76200" y="841247"/>
                </a:lnTo>
                <a:lnTo>
                  <a:pt x="79248" y="842772"/>
                </a:lnTo>
                <a:lnTo>
                  <a:pt x="80772" y="844295"/>
                </a:lnTo>
                <a:lnTo>
                  <a:pt x="83820" y="845819"/>
                </a:lnTo>
                <a:lnTo>
                  <a:pt x="85344" y="847343"/>
                </a:lnTo>
                <a:lnTo>
                  <a:pt x="91440" y="850391"/>
                </a:lnTo>
                <a:lnTo>
                  <a:pt x="92964" y="851916"/>
                </a:lnTo>
                <a:lnTo>
                  <a:pt x="102108" y="856487"/>
                </a:lnTo>
                <a:lnTo>
                  <a:pt x="106680" y="858011"/>
                </a:lnTo>
                <a:lnTo>
                  <a:pt x="109728" y="859535"/>
                </a:lnTo>
                <a:lnTo>
                  <a:pt x="118873" y="862584"/>
                </a:lnTo>
                <a:lnTo>
                  <a:pt x="124968" y="864107"/>
                </a:lnTo>
                <a:lnTo>
                  <a:pt x="129540" y="865631"/>
                </a:lnTo>
                <a:lnTo>
                  <a:pt x="138684" y="867155"/>
                </a:lnTo>
                <a:lnTo>
                  <a:pt x="153924" y="868679"/>
                </a:lnTo>
                <a:lnTo>
                  <a:pt x="2365248" y="870203"/>
                </a:lnTo>
                <a:lnTo>
                  <a:pt x="2353056" y="876299"/>
                </a:lnTo>
                <a:lnTo>
                  <a:pt x="2339340" y="880872"/>
                </a:lnTo>
                <a:lnTo>
                  <a:pt x="2324100" y="885444"/>
                </a:lnTo>
                <a:lnTo>
                  <a:pt x="2307336" y="888492"/>
                </a:lnTo>
                <a:close/>
              </a:path>
              <a:path w="2451100" h="889000">
                <a:moveTo>
                  <a:pt x="2365248" y="870203"/>
                </a:moveTo>
                <a:lnTo>
                  <a:pt x="2298192" y="870203"/>
                </a:lnTo>
                <a:lnTo>
                  <a:pt x="2298192" y="868679"/>
                </a:lnTo>
                <a:lnTo>
                  <a:pt x="2311908" y="867155"/>
                </a:lnTo>
                <a:lnTo>
                  <a:pt x="2321052" y="865631"/>
                </a:lnTo>
                <a:lnTo>
                  <a:pt x="2333244" y="862583"/>
                </a:lnTo>
                <a:lnTo>
                  <a:pt x="2336292" y="861059"/>
                </a:lnTo>
                <a:lnTo>
                  <a:pt x="2345436" y="858011"/>
                </a:lnTo>
                <a:lnTo>
                  <a:pt x="2363724" y="848867"/>
                </a:lnTo>
                <a:lnTo>
                  <a:pt x="2365248" y="847343"/>
                </a:lnTo>
                <a:lnTo>
                  <a:pt x="2368296" y="845819"/>
                </a:lnTo>
                <a:lnTo>
                  <a:pt x="2369820" y="844295"/>
                </a:lnTo>
                <a:lnTo>
                  <a:pt x="2372868" y="842771"/>
                </a:lnTo>
                <a:lnTo>
                  <a:pt x="2375916" y="839723"/>
                </a:lnTo>
                <a:lnTo>
                  <a:pt x="2378964" y="838199"/>
                </a:lnTo>
                <a:lnTo>
                  <a:pt x="2386584" y="830579"/>
                </a:lnTo>
                <a:lnTo>
                  <a:pt x="2389632" y="829055"/>
                </a:lnTo>
                <a:lnTo>
                  <a:pt x="2391156" y="827531"/>
                </a:lnTo>
                <a:lnTo>
                  <a:pt x="2392680" y="824483"/>
                </a:lnTo>
                <a:lnTo>
                  <a:pt x="2400300" y="816863"/>
                </a:lnTo>
                <a:lnTo>
                  <a:pt x="2401824" y="813815"/>
                </a:lnTo>
                <a:lnTo>
                  <a:pt x="2404872" y="810767"/>
                </a:lnTo>
                <a:lnTo>
                  <a:pt x="2406396" y="807719"/>
                </a:lnTo>
                <a:lnTo>
                  <a:pt x="2407920" y="806195"/>
                </a:lnTo>
                <a:lnTo>
                  <a:pt x="2409444" y="803147"/>
                </a:lnTo>
                <a:lnTo>
                  <a:pt x="2410968" y="801623"/>
                </a:lnTo>
                <a:lnTo>
                  <a:pt x="2420112" y="783335"/>
                </a:lnTo>
                <a:lnTo>
                  <a:pt x="2421636" y="778763"/>
                </a:lnTo>
                <a:lnTo>
                  <a:pt x="2423160" y="775715"/>
                </a:lnTo>
                <a:lnTo>
                  <a:pt x="2432304" y="149351"/>
                </a:lnTo>
                <a:lnTo>
                  <a:pt x="2430780" y="149351"/>
                </a:lnTo>
                <a:lnTo>
                  <a:pt x="2430780" y="137159"/>
                </a:lnTo>
                <a:lnTo>
                  <a:pt x="2429256" y="137159"/>
                </a:lnTo>
                <a:lnTo>
                  <a:pt x="2429256" y="129539"/>
                </a:lnTo>
                <a:lnTo>
                  <a:pt x="2427732" y="129539"/>
                </a:lnTo>
                <a:lnTo>
                  <a:pt x="2427732" y="123443"/>
                </a:lnTo>
                <a:lnTo>
                  <a:pt x="2426208" y="123443"/>
                </a:lnTo>
                <a:lnTo>
                  <a:pt x="2426208" y="117347"/>
                </a:lnTo>
                <a:lnTo>
                  <a:pt x="2424684" y="117347"/>
                </a:lnTo>
                <a:lnTo>
                  <a:pt x="2424684" y="114299"/>
                </a:lnTo>
                <a:lnTo>
                  <a:pt x="2423160" y="114299"/>
                </a:lnTo>
                <a:lnTo>
                  <a:pt x="2423160" y="109727"/>
                </a:lnTo>
                <a:lnTo>
                  <a:pt x="2421636" y="109727"/>
                </a:lnTo>
                <a:lnTo>
                  <a:pt x="2421636" y="105155"/>
                </a:lnTo>
                <a:lnTo>
                  <a:pt x="2420112" y="105155"/>
                </a:lnTo>
                <a:lnTo>
                  <a:pt x="2420112" y="102107"/>
                </a:lnTo>
                <a:lnTo>
                  <a:pt x="2418588" y="102107"/>
                </a:lnTo>
                <a:lnTo>
                  <a:pt x="2418588" y="99059"/>
                </a:lnTo>
                <a:lnTo>
                  <a:pt x="2417064" y="99059"/>
                </a:lnTo>
                <a:lnTo>
                  <a:pt x="2417064" y="96011"/>
                </a:lnTo>
                <a:lnTo>
                  <a:pt x="2415540" y="96011"/>
                </a:lnTo>
                <a:lnTo>
                  <a:pt x="2415540" y="92963"/>
                </a:lnTo>
                <a:lnTo>
                  <a:pt x="2414016" y="92963"/>
                </a:lnTo>
                <a:lnTo>
                  <a:pt x="2414016" y="89915"/>
                </a:lnTo>
                <a:lnTo>
                  <a:pt x="2412492" y="88391"/>
                </a:lnTo>
                <a:lnTo>
                  <a:pt x="2410968" y="88391"/>
                </a:lnTo>
                <a:lnTo>
                  <a:pt x="2410968" y="85343"/>
                </a:lnTo>
                <a:lnTo>
                  <a:pt x="2409444" y="85343"/>
                </a:lnTo>
                <a:lnTo>
                  <a:pt x="2409444" y="82295"/>
                </a:lnTo>
                <a:lnTo>
                  <a:pt x="2407920" y="80771"/>
                </a:lnTo>
                <a:lnTo>
                  <a:pt x="2406396" y="80771"/>
                </a:lnTo>
                <a:lnTo>
                  <a:pt x="2406396" y="77723"/>
                </a:lnTo>
                <a:lnTo>
                  <a:pt x="2403348" y="74675"/>
                </a:lnTo>
                <a:lnTo>
                  <a:pt x="2401824" y="74675"/>
                </a:lnTo>
                <a:lnTo>
                  <a:pt x="2401824" y="71627"/>
                </a:lnTo>
                <a:lnTo>
                  <a:pt x="2378964" y="48767"/>
                </a:lnTo>
                <a:lnTo>
                  <a:pt x="2375916" y="47243"/>
                </a:lnTo>
                <a:lnTo>
                  <a:pt x="2372868" y="44195"/>
                </a:lnTo>
                <a:lnTo>
                  <a:pt x="2369820" y="42671"/>
                </a:lnTo>
                <a:lnTo>
                  <a:pt x="2368296" y="41147"/>
                </a:lnTo>
                <a:lnTo>
                  <a:pt x="2362200" y="38099"/>
                </a:lnTo>
                <a:lnTo>
                  <a:pt x="2360676" y="36575"/>
                </a:lnTo>
                <a:lnTo>
                  <a:pt x="2345436" y="28955"/>
                </a:lnTo>
                <a:lnTo>
                  <a:pt x="2331720" y="24383"/>
                </a:lnTo>
                <a:lnTo>
                  <a:pt x="2325624" y="22859"/>
                </a:lnTo>
                <a:lnTo>
                  <a:pt x="2321052" y="21335"/>
                </a:lnTo>
                <a:lnTo>
                  <a:pt x="2311908" y="19811"/>
                </a:lnTo>
                <a:lnTo>
                  <a:pt x="2293620" y="18287"/>
                </a:lnTo>
                <a:lnTo>
                  <a:pt x="2366772" y="18287"/>
                </a:lnTo>
                <a:lnTo>
                  <a:pt x="2403348" y="45719"/>
                </a:lnTo>
                <a:lnTo>
                  <a:pt x="2438400" y="97535"/>
                </a:lnTo>
                <a:lnTo>
                  <a:pt x="2450592" y="143255"/>
                </a:lnTo>
                <a:lnTo>
                  <a:pt x="2450592" y="743712"/>
                </a:lnTo>
                <a:lnTo>
                  <a:pt x="2438400" y="789432"/>
                </a:lnTo>
                <a:lnTo>
                  <a:pt x="2415540" y="829055"/>
                </a:lnTo>
                <a:lnTo>
                  <a:pt x="2380488" y="861059"/>
                </a:lnTo>
                <a:lnTo>
                  <a:pt x="2368296" y="868680"/>
                </a:lnTo>
                <a:lnTo>
                  <a:pt x="2365248" y="870203"/>
                </a:lnTo>
                <a:close/>
              </a:path>
            </a:pathLst>
          </a:custGeom>
          <a:solidFill>
            <a:srgbClr val="FFFFFF"/>
          </a:solidFill>
        </p:spPr>
        <p:txBody>
          <a:bodyPr wrap="square" lIns="0" tIns="0" rIns="0" bIns="0" rtlCol="0"/>
          <a:lstStyle/>
          <a:p>
            <a:endParaRPr/>
          </a:p>
        </p:txBody>
      </p:sp>
      <p:sp>
        <p:nvSpPr>
          <p:cNvPr id="108" name="object 108"/>
          <p:cNvSpPr/>
          <p:nvPr/>
        </p:nvSpPr>
        <p:spPr>
          <a:xfrm>
            <a:off x="5004815" y="1565147"/>
            <a:ext cx="2413000" cy="852169"/>
          </a:xfrm>
          <a:custGeom>
            <a:avLst/>
            <a:gdLst/>
            <a:ahLst/>
            <a:cxnLst/>
            <a:rect l="l" t="t" r="r" b="b"/>
            <a:pathLst>
              <a:path w="2413000" h="852169">
                <a:moveTo>
                  <a:pt x="2270760" y="851916"/>
                </a:moveTo>
                <a:lnTo>
                  <a:pt x="141732" y="851916"/>
                </a:lnTo>
                <a:lnTo>
                  <a:pt x="96560" y="844637"/>
                </a:lnTo>
                <a:lnTo>
                  <a:pt x="57607" y="824410"/>
                </a:lnTo>
                <a:lnTo>
                  <a:pt x="27066" y="793650"/>
                </a:lnTo>
                <a:lnTo>
                  <a:pt x="7132" y="754770"/>
                </a:lnTo>
                <a:lnTo>
                  <a:pt x="0" y="710184"/>
                </a:lnTo>
                <a:lnTo>
                  <a:pt x="0" y="141732"/>
                </a:lnTo>
                <a:lnTo>
                  <a:pt x="7132" y="97145"/>
                </a:lnTo>
                <a:lnTo>
                  <a:pt x="27066" y="58265"/>
                </a:lnTo>
                <a:lnTo>
                  <a:pt x="57607" y="27505"/>
                </a:lnTo>
                <a:lnTo>
                  <a:pt x="96560" y="7278"/>
                </a:lnTo>
                <a:lnTo>
                  <a:pt x="141732" y="0"/>
                </a:lnTo>
                <a:lnTo>
                  <a:pt x="2270760" y="0"/>
                </a:lnTo>
                <a:lnTo>
                  <a:pt x="2315346" y="7278"/>
                </a:lnTo>
                <a:lnTo>
                  <a:pt x="2354226" y="27505"/>
                </a:lnTo>
                <a:lnTo>
                  <a:pt x="2384986" y="58265"/>
                </a:lnTo>
                <a:lnTo>
                  <a:pt x="2405213" y="97145"/>
                </a:lnTo>
                <a:lnTo>
                  <a:pt x="2412492" y="141732"/>
                </a:lnTo>
                <a:lnTo>
                  <a:pt x="2412492" y="710184"/>
                </a:lnTo>
                <a:lnTo>
                  <a:pt x="2405213" y="754770"/>
                </a:lnTo>
                <a:lnTo>
                  <a:pt x="2384986" y="793650"/>
                </a:lnTo>
                <a:lnTo>
                  <a:pt x="2354226" y="824410"/>
                </a:lnTo>
                <a:lnTo>
                  <a:pt x="2315346" y="844637"/>
                </a:lnTo>
                <a:lnTo>
                  <a:pt x="2270760" y="851916"/>
                </a:lnTo>
                <a:close/>
              </a:path>
            </a:pathLst>
          </a:custGeom>
          <a:solidFill>
            <a:schemeClr val="accent6">
              <a:lumMod val="75000"/>
            </a:schemeClr>
          </a:solidFill>
        </p:spPr>
        <p:txBody>
          <a:bodyPr wrap="square" lIns="0" tIns="0" rIns="0" bIns="0" rtlCol="0"/>
          <a:lstStyle/>
          <a:p>
            <a:endParaRPr/>
          </a:p>
        </p:txBody>
      </p:sp>
      <p:sp>
        <p:nvSpPr>
          <p:cNvPr id="109" name="object 109"/>
          <p:cNvSpPr/>
          <p:nvPr/>
        </p:nvSpPr>
        <p:spPr>
          <a:xfrm>
            <a:off x="4985003" y="1546859"/>
            <a:ext cx="2451100" cy="889000"/>
          </a:xfrm>
          <a:custGeom>
            <a:avLst/>
            <a:gdLst/>
            <a:ahLst/>
            <a:cxnLst/>
            <a:rect l="l" t="t" r="r" b="b"/>
            <a:pathLst>
              <a:path w="2451100" h="889000">
                <a:moveTo>
                  <a:pt x="2307336" y="888492"/>
                </a:moveTo>
                <a:lnTo>
                  <a:pt x="144780" y="888492"/>
                </a:lnTo>
                <a:lnTo>
                  <a:pt x="114300" y="882395"/>
                </a:lnTo>
                <a:lnTo>
                  <a:pt x="99060" y="876299"/>
                </a:lnTo>
                <a:lnTo>
                  <a:pt x="85344" y="870203"/>
                </a:lnTo>
                <a:lnTo>
                  <a:pt x="71628" y="862584"/>
                </a:lnTo>
                <a:lnTo>
                  <a:pt x="59436" y="851916"/>
                </a:lnTo>
                <a:lnTo>
                  <a:pt x="47244" y="842772"/>
                </a:lnTo>
                <a:lnTo>
                  <a:pt x="36576" y="830580"/>
                </a:lnTo>
                <a:lnTo>
                  <a:pt x="27432" y="818388"/>
                </a:lnTo>
                <a:lnTo>
                  <a:pt x="19812" y="806195"/>
                </a:lnTo>
                <a:lnTo>
                  <a:pt x="13716" y="790955"/>
                </a:lnTo>
                <a:lnTo>
                  <a:pt x="7620" y="777240"/>
                </a:lnTo>
                <a:lnTo>
                  <a:pt x="3048" y="762000"/>
                </a:lnTo>
                <a:lnTo>
                  <a:pt x="0" y="728472"/>
                </a:lnTo>
                <a:lnTo>
                  <a:pt x="0" y="160019"/>
                </a:lnTo>
                <a:lnTo>
                  <a:pt x="12192" y="99059"/>
                </a:lnTo>
                <a:lnTo>
                  <a:pt x="45720" y="47243"/>
                </a:lnTo>
                <a:lnTo>
                  <a:pt x="97536" y="12191"/>
                </a:lnTo>
                <a:lnTo>
                  <a:pt x="143256" y="0"/>
                </a:lnTo>
                <a:lnTo>
                  <a:pt x="2305812" y="0"/>
                </a:lnTo>
                <a:lnTo>
                  <a:pt x="2321052" y="3047"/>
                </a:lnTo>
                <a:lnTo>
                  <a:pt x="2337816" y="6095"/>
                </a:lnTo>
                <a:lnTo>
                  <a:pt x="2351532" y="12191"/>
                </a:lnTo>
                <a:lnTo>
                  <a:pt x="2366772" y="18287"/>
                </a:lnTo>
                <a:lnTo>
                  <a:pt x="2393188" y="38099"/>
                </a:lnTo>
                <a:lnTo>
                  <a:pt x="149352" y="38099"/>
                </a:lnTo>
                <a:lnTo>
                  <a:pt x="137160" y="39623"/>
                </a:lnTo>
                <a:lnTo>
                  <a:pt x="92964" y="57911"/>
                </a:lnTo>
                <a:lnTo>
                  <a:pt x="59436" y="91439"/>
                </a:lnTo>
                <a:lnTo>
                  <a:pt x="48768" y="112775"/>
                </a:lnTo>
                <a:lnTo>
                  <a:pt x="44196" y="123443"/>
                </a:lnTo>
                <a:lnTo>
                  <a:pt x="41148" y="134111"/>
                </a:lnTo>
                <a:lnTo>
                  <a:pt x="38100" y="147827"/>
                </a:lnTo>
                <a:lnTo>
                  <a:pt x="38100" y="739140"/>
                </a:lnTo>
                <a:lnTo>
                  <a:pt x="39624" y="751332"/>
                </a:lnTo>
                <a:lnTo>
                  <a:pt x="42672" y="763524"/>
                </a:lnTo>
                <a:lnTo>
                  <a:pt x="47244" y="774192"/>
                </a:lnTo>
                <a:lnTo>
                  <a:pt x="51816" y="786384"/>
                </a:lnTo>
                <a:lnTo>
                  <a:pt x="91440" y="829055"/>
                </a:lnTo>
                <a:lnTo>
                  <a:pt x="147828" y="850392"/>
                </a:lnTo>
                <a:lnTo>
                  <a:pt x="2394421" y="850392"/>
                </a:lnTo>
                <a:lnTo>
                  <a:pt x="2392680" y="851916"/>
                </a:lnTo>
                <a:lnTo>
                  <a:pt x="2353056" y="876299"/>
                </a:lnTo>
                <a:lnTo>
                  <a:pt x="2324100" y="885444"/>
                </a:lnTo>
                <a:lnTo>
                  <a:pt x="2307336" y="888492"/>
                </a:lnTo>
                <a:close/>
              </a:path>
              <a:path w="2451100" h="889000">
                <a:moveTo>
                  <a:pt x="2394421" y="850392"/>
                </a:moveTo>
                <a:lnTo>
                  <a:pt x="2301240" y="850392"/>
                </a:lnTo>
                <a:lnTo>
                  <a:pt x="2313432" y="848868"/>
                </a:lnTo>
                <a:lnTo>
                  <a:pt x="2325624" y="845820"/>
                </a:lnTo>
                <a:lnTo>
                  <a:pt x="2368296" y="822959"/>
                </a:lnTo>
                <a:lnTo>
                  <a:pt x="2397252" y="787907"/>
                </a:lnTo>
                <a:lnTo>
                  <a:pt x="2412492" y="740664"/>
                </a:lnTo>
                <a:lnTo>
                  <a:pt x="2412492" y="149351"/>
                </a:lnTo>
                <a:lnTo>
                  <a:pt x="2398776" y="103631"/>
                </a:lnTo>
                <a:lnTo>
                  <a:pt x="2369820" y="67055"/>
                </a:lnTo>
                <a:lnTo>
                  <a:pt x="2327148" y="44195"/>
                </a:lnTo>
                <a:lnTo>
                  <a:pt x="2316480" y="41147"/>
                </a:lnTo>
                <a:lnTo>
                  <a:pt x="2304288" y="38099"/>
                </a:lnTo>
                <a:lnTo>
                  <a:pt x="2393188" y="38099"/>
                </a:lnTo>
                <a:lnTo>
                  <a:pt x="2423160" y="70103"/>
                </a:lnTo>
                <a:lnTo>
                  <a:pt x="2442972" y="111251"/>
                </a:lnTo>
                <a:lnTo>
                  <a:pt x="2450592" y="143255"/>
                </a:lnTo>
                <a:lnTo>
                  <a:pt x="2450592" y="743712"/>
                </a:lnTo>
                <a:lnTo>
                  <a:pt x="2438400" y="789432"/>
                </a:lnTo>
                <a:lnTo>
                  <a:pt x="2415540" y="829055"/>
                </a:lnTo>
                <a:lnTo>
                  <a:pt x="2404872" y="841247"/>
                </a:lnTo>
                <a:lnTo>
                  <a:pt x="2394421" y="850392"/>
                </a:lnTo>
                <a:close/>
              </a:path>
            </a:pathLst>
          </a:custGeom>
          <a:solidFill>
            <a:srgbClr val="FFFFFF"/>
          </a:solidFill>
        </p:spPr>
        <p:txBody>
          <a:bodyPr wrap="square" lIns="0" tIns="0" rIns="0" bIns="0" rtlCol="0"/>
          <a:lstStyle/>
          <a:p>
            <a:endParaRPr/>
          </a:p>
        </p:txBody>
      </p:sp>
      <p:sp>
        <p:nvSpPr>
          <p:cNvPr id="110" name="object 110"/>
          <p:cNvSpPr txBox="1"/>
          <p:nvPr/>
        </p:nvSpPr>
        <p:spPr>
          <a:xfrm>
            <a:off x="5228343" y="1688066"/>
            <a:ext cx="1963420" cy="574675"/>
          </a:xfrm>
          <a:prstGeom prst="rect">
            <a:avLst/>
          </a:prstGeom>
        </p:spPr>
        <p:txBody>
          <a:bodyPr vert="horz" wrap="square" lIns="0" tIns="12700" rIns="0" bIns="0" rtlCol="0">
            <a:spAutoFit/>
          </a:bodyPr>
          <a:lstStyle/>
          <a:p>
            <a:pPr marL="12700" marR="5080" indent="159385" algn="ctr">
              <a:lnSpc>
                <a:spcPct val="100000"/>
              </a:lnSpc>
              <a:spcBef>
                <a:spcPts val="100"/>
              </a:spcBef>
            </a:pPr>
            <a:r>
              <a:rPr lang="fr-FR" b="1" spc="-10" dirty="0" err="1">
                <a:solidFill>
                  <a:srgbClr val="FFFFFF"/>
                </a:solidFill>
                <a:cs typeface="Calibri"/>
              </a:rPr>
              <a:t>C</a:t>
            </a:r>
            <a:r>
              <a:rPr lang="fr-FR" b="1" spc="-10" dirty="0" err="1" smtClean="0">
                <a:solidFill>
                  <a:srgbClr val="FFFFFF"/>
                </a:solidFill>
                <a:cs typeface="Calibri"/>
              </a:rPr>
              <a:t>reations</a:t>
            </a:r>
            <a:r>
              <a:rPr lang="fr-FR" b="1" spc="-10" dirty="0" smtClean="0">
                <a:solidFill>
                  <a:srgbClr val="FFFFFF"/>
                </a:solidFill>
                <a:cs typeface="Calibri"/>
              </a:rPr>
              <a:t> </a:t>
            </a:r>
            <a:r>
              <a:rPr lang="fr-FR" b="1" spc="-10" dirty="0" err="1">
                <a:solidFill>
                  <a:srgbClr val="FFFFFF"/>
                </a:solidFill>
                <a:cs typeface="Calibri"/>
              </a:rPr>
              <a:t>under</a:t>
            </a:r>
            <a:r>
              <a:rPr lang="fr-FR" b="1" spc="-10" dirty="0">
                <a:solidFill>
                  <a:srgbClr val="FFFFFF"/>
                </a:solidFill>
                <a:cs typeface="Calibri"/>
              </a:rPr>
              <a:t> a </a:t>
            </a:r>
            <a:r>
              <a:rPr lang="fr-FR" b="1" spc="-10" dirty="0" err="1">
                <a:solidFill>
                  <a:srgbClr val="FFFFFF"/>
                </a:solidFill>
                <a:cs typeface="Calibri"/>
              </a:rPr>
              <a:t>partnership</a:t>
            </a:r>
            <a:endParaRPr sz="1800">
              <a:latin typeface="Calibri"/>
              <a:cs typeface="Calibri"/>
            </a:endParaRPr>
          </a:p>
        </p:txBody>
      </p:sp>
      <p:sp>
        <p:nvSpPr>
          <p:cNvPr id="111" name="object 111"/>
          <p:cNvSpPr/>
          <p:nvPr/>
        </p:nvSpPr>
        <p:spPr>
          <a:xfrm>
            <a:off x="5004815" y="2494788"/>
            <a:ext cx="2413000" cy="643255"/>
          </a:xfrm>
          <a:custGeom>
            <a:avLst/>
            <a:gdLst/>
            <a:ahLst/>
            <a:cxnLst/>
            <a:rect l="l" t="t" r="r" b="b"/>
            <a:pathLst>
              <a:path w="2413000" h="643255">
                <a:moveTo>
                  <a:pt x="2305812" y="643128"/>
                </a:moveTo>
                <a:lnTo>
                  <a:pt x="106680" y="643128"/>
                </a:lnTo>
                <a:lnTo>
                  <a:pt x="64936" y="634579"/>
                </a:lnTo>
                <a:lnTo>
                  <a:pt x="31051" y="611314"/>
                </a:lnTo>
                <a:lnTo>
                  <a:pt x="8310" y="576905"/>
                </a:lnTo>
                <a:lnTo>
                  <a:pt x="0" y="534924"/>
                </a:lnTo>
                <a:lnTo>
                  <a:pt x="0" y="106680"/>
                </a:lnTo>
                <a:lnTo>
                  <a:pt x="8310" y="64936"/>
                </a:lnTo>
                <a:lnTo>
                  <a:pt x="31051" y="31051"/>
                </a:lnTo>
                <a:lnTo>
                  <a:pt x="64936" y="8310"/>
                </a:lnTo>
                <a:lnTo>
                  <a:pt x="106680" y="0"/>
                </a:lnTo>
                <a:lnTo>
                  <a:pt x="2305812" y="0"/>
                </a:lnTo>
                <a:lnTo>
                  <a:pt x="2346912" y="8310"/>
                </a:lnTo>
                <a:lnTo>
                  <a:pt x="2380869" y="31051"/>
                </a:lnTo>
                <a:lnTo>
                  <a:pt x="2403967" y="64936"/>
                </a:lnTo>
                <a:lnTo>
                  <a:pt x="2412492" y="106680"/>
                </a:lnTo>
                <a:lnTo>
                  <a:pt x="2412492" y="534924"/>
                </a:lnTo>
                <a:lnTo>
                  <a:pt x="2403967" y="576905"/>
                </a:lnTo>
                <a:lnTo>
                  <a:pt x="2380869" y="611314"/>
                </a:lnTo>
                <a:lnTo>
                  <a:pt x="2346912" y="634579"/>
                </a:lnTo>
                <a:lnTo>
                  <a:pt x="2305812" y="643128"/>
                </a:lnTo>
                <a:close/>
              </a:path>
            </a:pathLst>
          </a:custGeom>
          <a:solidFill>
            <a:schemeClr val="accent6">
              <a:lumMod val="75000"/>
              <a:alpha val="39843"/>
            </a:schemeClr>
          </a:solidFill>
        </p:spPr>
        <p:txBody>
          <a:bodyPr wrap="square" lIns="0" tIns="0" rIns="0" bIns="0" rtlCol="0"/>
          <a:lstStyle/>
          <a:p>
            <a:endParaRPr/>
          </a:p>
        </p:txBody>
      </p:sp>
      <p:sp>
        <p:nvSpPr>
          <p:cNvPr id="112" name="object 112"/>
          <p:cNvSpPr txBox="1"/>
          <p:nvPr/>
        </p:nvSpPr>
        <p:spPr>
          <a:xfrm>
            <a:off x="5563571" y="2546072"/>
            <a:ext cx="1292225" cy="504625"/>
          </a:xfrm>
          <a:prstGeom prst="rect">
            <a:avLst/>
          </a:prstGeom>
        </p:spPr>
        <p:txBody>
          <a:bodyPr vert="horz" wrap="square" lIns="0" tIns="12065" rIns="0" bIns="0" rtlCol="0">
            <a:spAutoFit/>
          </a:bodyPr>
          <a:lstStyle/>
          <a:p>
            <a:pPr marL="12700" marR="5080" indent="54610" algn="ctr">
              <a:lnSpc>
                <a:spcPct val="100000"/>
              </a:lnSpc>
              <a:spcBef>
                <a:spcPts val="95"/>
              </a:spcBef>
            </a:pPr>
            <a:r>
              <a:rPr lang="en-US" sz="1600" b="1" spc="-10" dirty="0">
                <a:solidFill>
                  <a:srgbClr val="001F60"/>
                </a:solidFill>
                <a:cs typeface="Calibri"/>
              </a:rPr>
              <a:t>Universities and Institutes</a:t>
            </a:r>
            <a:endParaRPr sz="1600">
              <a:latin typeface="Calibri"/>
              <a:cs typeface="Calibri"/>
            </a:endParaRPr>
          </a:p>
        </p:txBody>
      </p:sp>
      <p:sp>
        <p:nvSpPr>
          <p:cNvPr id="113" name="object 113"/>
          <p:cNvSpPr/>
          <p:nvPr/>
        </p:nvSpPr>
        <p:spPr>
          <a:xfrm>
            <a:off x="4975860" y="6057900"/>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14" name="object 114"/>
          <p:cNvSpPr/>
          <p:nvPr/>
        </p:nvSpPr>
        <p:spPr>
          <a:xfrm>
            <a:off x="4975860" y="5955791"/>
            <a:ext cx="24765" cy="76200"/>
          </a:xfrm>
          <a:custGeom>
            <a:avLst/>
            <a:gdLst/>
            <a:ahLst/>
            <a:cxnLst/>
            <a:rect l="l" t="t" r="r" b="b"/>
            <a:pathLst>
              <a:path w="24764" h="76200">
                <a:moveTo>
                  <a:pt x="24384" y="76199"/>
                </a:moveTo>
                <a:lnTo>
                  <a:pt x="0" y="76199"/>
                </a:lnTo>
                <a:lnTo>
                  <a:pt x="0" y="0"/>
                </a:lnTo>
                <a:lnTo>
                  <a:pt x="24384" y="0"/>
                </a:lnTo>
                <a:lnTo>
                  <a:pt x="24384" y="76199"/>
                </a:lnTo>
                <a:close/>
              </a:path>
            </a:pathLst>
          </a:custGeom>
          <a:solidFill>
            <a:srgbClr val="0070BF"/>
          </a:solidFill>
        </p:spPr>
        <p:txBody>
          <a:bodyPr wrap="square" lIns="0" tIns="0" rIns="0" bIns="0" rtlCol="0"/>
          <a:lstStyle/>
          <a:p>
            <a:endParaRPr/>
          </a:p>
        </p:txBody>
      </p:sp>
      <p:sp>
        <p:nvSpPr>
          <p:cNvPr id="115" name="object 115"/>
          <p:cNvSpPr/>
          <p:nvPr/>
        </p:nvSpPr>
        <p:spPr>
          <a:xfrm>
            <a:off x="4975860" y="5855208"/>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16" name="object 116"/>
          <p:cNvSpPr/>
          <p:nvPr/>
        </p:nvSpPr>
        <p:spPr>
          <a:xfrm>
            <a:off x="4975860" y="5753100"/>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17" name="object 117"/>
          <p:cNvSpPr/>
          <p:nvPr/>
        </p:nvSpPr>
        <p:spPr>
          <a:xfrm>
            <a:off x="4975860" y="5650991"/>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18" name="object 118"/>
          <p:cNvSpPr/>
          <p:nvPr/>
        </p:nvSpPr>
        <p:spPr>
          <a:xfrm>
            <a:off x="4975860" y="5550408"/>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19" name="object 119"/>
          <p:cNvSpPr/>
          <p:nvPr/>
        </p:nvSpPr>
        <p:spPr>
          <a:xfrm>
            <a:off x="4975860" y="5448300"/>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20" name="object 120"/>
          <p:cNvSpPr/>
          <p:nvPr/>
        </p:nvSpPr>
        <p:spPr>
          <a:xfrm>
            <a:off x="4975860" y="5346191"/>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21" name="object 121"/>
          <p:cNvSpPr/>
          <p:nvPr/>
        </p:nvSpPr>
        <p:spPr>
          <a:xfrm>
            <a:off x="4975860" y="5245608"/>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22" name="object 122"/>
          <p:cNvSpPr/>
          <p:nvPr/>
        </p:nvSpPr>
        <p:spPr>
          <a:xfrm>
            <a:off x="4975860" y="5143500"/>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23" name="object 123"/>
          <p:cNvSpPr/>
          <p:nvPr/>
        </p:nvSpPr>
        <p:spPr>
          <a:xfrm>
            <a:off x="4975860" y="5041391"/>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24" name="object 124"/>
          <p:cNvSpPr/>
          <p:nvPr/>
        </p:nvSpPr>
        <p:spPr>
          <a:xfrm>
            <a:off x="4975860" y="4940808"/>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25" name="object 125"/>
          <p:cNvSpPr/>
          <p:nvPr/>
        </p:nvSpPr>
        <p:spPr>
          <a:xfrm>
            <a:off x="4975860" y="4838700"/>
            <a:ext cx="24765" cy="76200"/>
          </a:xfrm>
          <a:custGeom>
            <a:avLst/>
            <a:gdLst/>
            <a:ahLst/>
            <a:cxnLst/>
            <a:rect l="l" t="t" r="r" b="b"/>
            <a:pathLst>
              <a:path w="24764"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26" name="object 126"/>
          <p:cNvSpPr/>
          <p:nvPr/>
        </p:nvSpPr>
        <p:spPr>
          <a:xfrm>
            <a:off x="4975860" y="3515867"/>
            <a:ext cx="45720" cy="1297305"/>
          </a:xfrm>
          <a:custGeom>
            <a:avLst/>
            <a:gdLst/>
            <a:ahLst/>
            <a:cxnLst/>
            <a:rect l="l" t="t" r="r" b="b"/>
            <a:pathLst>
              <a:path w="45720" h="1297304">
                <a:moveTo>
                  <a:pt x="24384" y="1296924"/>
                </a:moveTo>
                <a:lnTo>
                  <a:pt x="0" y="1296924"/>
                </a:lnTo>
                <a:lnTo>
                  <a:pt x="0" y="1220724"/>
                </a:lnTo>
                <a:lnTo>
                  <a:pt x="24384" y="1220724"/>
                </a:lnTo>
                <a:lnTo>
                  <a:pt x="24384" y="1296924"/>
                </a:lnTo>
                <a:close/>
              </a:path>
              <a:path w="45720" h="1297304">
                <a:moveTo>
                  <a:pt x="24384" y="1196340"/>
                </a:moveTo>
                <a:lnTo>
                  <a:pt x="0" y="1196340"/>
                </a:lnTo>
                <a:lnTo>
                  <a:pt x="0" y="1120140"/>
                </a:lnTo>
                <a:lnTo>
                  <a:pt x="24384" y="1120140"/>
                </a:lnTo>
                <a:lnTo>
                  <a:pt x="24384" y="1196340"/>
                </a:lnTo>
                <a:close/>
              </a:path>
              <a:path w="45720" h="1297304">
                <a:moveTo>
                  <a:pt x="24384" y="1094232"/>
                </a:moveTo>
                <a:lnTo>
                  <a:pt x="0" y="1094232"/>
                </a:lnTo>
                <a:lnTo>
                  <a:pt x="0" y="1018032"/>
                </a:lnTo>
                <a:lnTo>
                  <a:pt x="24384" y="1018032"/>
                </a:lnTo>
                <a:lnTo>
                  <a:pt x="24384" y="1094232"/>
                </a:lnTo>
                <a:close/>
              </a:path>
              <a:path w="45720" h="1297304">
                <a:moveTo>
                  <a:pt x="24384" y="992124"/>
                </a:moveTo>
                <a:lnTo>
                  <a:pt x="0" y="992124"/>
                </a:lnTo>
                <a:lnTo>
                  <a:pt x="0" y="915924"/>
                </a:lnTo>
                <a:lnTo>
                  <a:pt x="24384" y="915924"/>
                </a:lnTo>
                <a:lnTo>
                  <a:pt x="24384" y="992124"/>
                </a:lnTo>
                <a:close/>
              </a:path>
              <a:path w="45720" h="1297304">
                <a:moveTo>
                  <a:pt x="24384" y="891540"/>
                </a:moveTo>
                <a:lnTo>
                  <a:pt x="0" y="891540"/>
                </a:lnTo>
                <a:lnTo>
                  <a:pt x="0" y="815340"/>
                </a:lnTo>
                <a:lnTo>
                  <a:pt x="24384" y="815340"/>
                </a:lnTo>
                <a:lnTo>
                  <a:pt x="24384" y="891540"/>
                </a:lnTo>
                <a:close/>
              </a:path>
              <a:path w="45720" h="1297304">
                <a:moveTo>
                  <a:pt x="24384" y="789432"/>
                </a:moveTo>
                <a:lnTo>
                  <a:pt x="0" y="789432"/>
                </a:lnTo>
                <a:lnTo>
                  <a:pt x="0" y="713232"/>
                </a:lnTo>
                <a:lnTo>
                  <a:pt x="24384" y="713232"/>
                </a:lnTo>
                <a:lnTo>
                  <a:pt x="24384" y="789432"/>
                </a:lnTo>
                <a:close/>
              </a:path>
              <a:path w="45720" h="1297304">
                <a:moveTo>
                  <a:pt x="24384" y="687324"/>
                </a:moveTo>
                <a:lnTo>
                  <a:pt x="0" y="687324"/>
                </a:lnTo>
                <a:lnTo>
                  <a:pt x="0" y="611124"/>
                </a:lnTo>
                <a:lnTo>
                  <a:pt x="24384" y="611124"/>
                </a:lnTo>
                <a:lnTo>
                  <a:pt x="24384" y="687324"/>
                </a:lnTo>
                <a:close/>
              </a:path>
              <a:path w="45720" h="1297304">
                <a:moveTo>
                  <a:pt x="24384" y="586740"/>
                </a:moveTo>
                <a:lnTo>
                  <a:pt x="0" y="586740"/>
                </a:lnTo>
                <a:lnTo>
                  <a:pt x="0" y="510540"/>
                </a:lnTo>
                <a:lnTo>
                  <a:pt x="24384" y="510540"/>
                </a:lnTo>
                <a:lnTo>
                  <a:pt x="24384" y="586740"/>
                </a:lnTo>
                <a:close/>
              </a:path>
              <a:path w="45720" h="1297304">
                <a:moveTo>
                  <a:pt x="24384" y="484632"/>
                </a:moveTo>
                <a:lnTo>
                  <a:pt x="0" y="484632"/>
                </a:lnTo>
                <a:lnTo>
                  <a:pt x="0" y="408432"/>
                </a:lnTo>
                <a:lnTo>
                  <a:pt x="24384" y="408432"/>
                </a:lnTo>
                <a:lnTo>
                  <a:pt x="24384" y="484632"/>
                </a:lnTo>
                <a:close/>
              </a:path>
              <a:path w="45720" h="1297304">
                <a:moveTo>
                  <a:pt x="24384" y="382524"/>
                </a:moveTo>
                <a:lnTo>
                  <a:pt x="0" y="382524"/>
                </a:lnTo>
                <a:lnTo>
                  <a:pt x="0" y="306324"/>
                </a:lnTo>
                <a:lnTo>
                  <a:pt x="24384" y="306324"/>
                </a:lnTo>
                <a:lnTo>
                  <a:pt x="24384" y="382524"/>
                </a:lnTo>
                <a:close/>
              </a:path>
              <a:path w="45720" h="1297304">
                <a:moveTo>
                  <a:pt x="24384" y="281940"/>
                </a:moveTo>
                <a:lnTo>
                  <a:pt x="0" y="281940"/>
                </a:lnTo>
                <a:lnTo>
                  <a:pt x="0" y="205740"/>
                </a:lnTo>
                <a:lnTo>
                  <a:pt x="24384" y="205740"/>
                </a:lnTo>
                <a:lnTo>
                  <a:pt x="24384" y="281940"/>
                </a:lnTo>
                <a:close/>
              </a:path>
              <a:path w="45720" h="1297304">
                <a:moveTo>
                  <a:pt x="24384" y="179832"/>
                </a:moveTo>
                <a:lnTo>
                  <a:pt x="0" y="179832"/>
                </a:lnTo>
                <a:lnTo>
                  <a:pt x="0" y="112776"/>
                </a:lnTo>
                <a:lnTo>
                  <a:pt x="1524" y="102108"/>
                </a:lnTo>
                <a:lnTo>
                  <a:pt x="25908" y="105156"/>
                </a:lnTo>
                <a:lnTo>
                  <a:pt x="25908" y="112776"/>
                </a:lnTo>
                <a:lnTo>
                  <a:pt x="24384" y="132588"/>
                </a:lnTo>
                <a:lnTo>
                  <a:pt x="24384" y="179832"/>
                </a:lnTo>
                <a:close/>
              </a:path>
              <a:path w="45720" h="1297304">
                <a:moveTo>
                  <a:pt x="28956" y="79248"/>
                </a:moveTo>
                <a:lnTo>
                  <a:pt x="3048" y="76200"/>
                </a:lnTo>
                <a:lnTo>
                  <a:pt x="4572" y="70104"/>
                </a:lnTo>
                <a:lnTo>
                  <a:pt x="7620" y="50291"/>
                </a:lnTo>
                <a:lnTo>
                  <a:pt x="12192" y="30479"/>
                </a:lnTo>
                <a:lnTo>
                  <a:pt x="18288" y="10668"/>
                </a:lnTo>
                <a:lnTo>
                  <a:pt x="21336" y="0"/>
                </a:lnTo>
                <a:lnTo>
                  <a:pt x="45720" y="7620"/>
                </a:lnTo>
                <a:lnTo>
                  <a:pt x="42672" y="16764"/>
                </a:lnTo>
                <a:lnTo>
                  <a:pt x="38100" y="35052"/>
                </a:lnTo>
                <a:lnTo>
                  <a:pt x="33528" y="54864"/>
                </a:lnTo>
                <a:lnTo>
                  <a:pt x="28956" y="73152"/>
                </a:lnTo>
                <a:lnTo>
                  <a:pt x="28956" y="79248"/>
                </a:lnTo>
                <a:close/>
              </a:path>
            </a:pathLst>
          </a:custGeom>
          <a:solidFill>
            <a:srgbClr val="0070BF"/>
          </a:solidFill>
        </p:spPr>
        <p:txBody>
          <a:bodyPr wrap="square" lIns="0" tIns="0" rIns="0" bIns="0" rtlCol="0"/>
          <a:lstStyle/>
          <a:p>
            <a:endParaRPr/>
          </a:p>
        </p:txBody>
      </p:sp>
      <p:sp>
        <p:nvSpPr>
          <p:cNvPr id="127" name="object 127"/>
          <p:cNvSpPr/>
          <p:nvPr/>
        </p:nvSpPr>
        <p:spPr>
          <a:xfrm>
            <a:off x="5006339" y="3233927"/>
            <a:ext cx="1203960" cy="266700"/>
          </a:xfrm>
          <a:custGeom>
            <a:avLst/>
            <a:gdLst/>
            <a:ahLst/>
            <a:cxnLst/>
            <a:rect l="l" t="t" r="r" b="b"/>
            <a:pathLst>
              <a:path w="1203960" h="266700">
                <a:moveTo>
                  <a:pt x="24384" y="266700"/>
                </a:moveTo>
                <a:lnTo>
                  <a:pt x="0" y="257556"/>
                </a:lnTo>
                <a:lnTo>
                  <a:pt x="1524" y="254508"/>
                </a:lnTo>
                <a:lnTo>
                  <a:pt x="9144" y="236220"/>
                </a:lnTo>
                <a:lnTo>
                  <a:pt x="19812" y="217932"/>
                </a:lnTo>
                <a:lnTo>
                  <a:pt x="28956" y="199644"/>
                </a:lnTo>
                <a:lnTo>
                  <a:pt x="36576" y="188976"/>
                </a:lnTo>
                <a:lnTo>
                  <a:pt x="57912" y="202692"/>
                </a:lnTo>
                <a:lnTo>
                  <a:pt x="51816" y="213360"/>
                </a:lnTo>
                <a:lnTo>
                  <a:pt x="41148" y="228600"/>
                </a:lnTo>
                <a:lnTo>
                  <a:pt x="33528" y="245364"/>
                </a:lnTo>
                <a:lnTo>
                  <a:pt x="25908" y="263652"/>
                </a:lnTo>
                <a:lnTo>
                  <a:pt x="24384" y="266700"/>
                </a:lnTo>
                <a:close/>
              </a:path>
              <a:path w="1203960" h="266700">
                <a:moveTo>
                  <a:pt x="71628" y="182880"/>
                </a:moveTo>
                <a:lnTo>
                  <a:pt x="51816" y="166116"/>
                </a:lnTo>
                <a:lnTo>
                  <a:pt x="64008" y="150876"/>
                </a:lnTo>
                <a:lnTo>
                  <a:pt x="76200" y="137160"/>
                </a:lnTo>
                <a:lnTo>
                  <a:pt x="89916" y="121920"/>
                </a:lnTo>
                <a:lnTo>
                  <a:pt x="103632" y="108204"/>
                </a:lnTo>
                <a:lnTo>
                  <a:pt x="121920" y="126492"/>
                </a:lnTo>
                <a:lnTo>
                  <a:pt x="96012" y="152400"/>
                </a:lnTo>
                <a:lnTo>
                  <a:pt x="71628" y="182880"/>
                </a:lnTo>
                <a:close/>
              </a:path>
              <a:path w="1203960" h="266700">
                <a:moveTo>
                  <a:pt x="140208" y="111252"/>
                </a:moveTo>
                <a:lnTo>
                  <a:pt x="124968" y="91440"/>
                </a:lnTo>
                <a:lnTo>
                  <a:pt x="135636" y="82296"/>
                </a:lnTo>
                <a:lnTo>
                  <a:pt x="185928" y="50292"/>
                </a:lnTo>
                <a:lnTo>
                  <a:pt x="190500" y="48768"/>
                </a:lnTo>
                <a:lnTo>
                  <a:pt x="201168" y="71628"/>
                </a:lnTo>
                <a:lnTo>
                  <a:pt x="198119" y="73152"/>
                </a:lnTo>
                <a:lnTo>
                  <a:pt x="182880" y="82296"/>
                </a:lnTo>
                <a:lnTo>
                  <a:pt x="166116" y="91440"/>
                </a:lnTo>
                <a:lnTo>
                  <a:pt x="150876" y="102108"/>
                </a:lnTo>
                <a:lnTo>
                  <a:pt x="140208" y="111252"/>
                </a:lnTo>
                <a:close/>
              </a:path>
              <a:path w="1203960" h="266700">
                <a:moveTo>
                  <a:pt x="224028" y="59436"/>
                </a:moveTo>
                <a:lnTo>
                  <a:pt x="213360" y="36576"/>
                </a:lnTo>
                <a:lnTo>
                  <a:pt x="222504" y="33528"/>
                </a:lnTo>
                <a:lnTo>
                  <a:pt x="240792" y="25908"/>
                </a:lnTo>
                <a:lnTo>
                  <a:pt x="260604" y="18288"/>
                </a:lnTo>
                <a:lnTo>
                  <a:pt x="280416" y="13716"/>
                </a:lnTo>
                <a:lnTo>
                  <a:pt x="288036" y="12192"/>
                </a:lnTo>
                <a:lnTo>
                  <a:pt x="294131" y="36576"/>
                </a:lnTo>
                <a:lnTo>
                  <a:pt x="286512" y="38100"/>
                </a:lnTo>
                <a:lnTo>
                  <a:pt x="268224" y="42672"/>
                </a:lnTo>
                <a:lnTo>
                  <a:pt x="249936" y="48768"/>
                </a:lnTo>
                <a:lnTo>
                  <a:pt x="233172" y="56388"/>
                </a:lnTo>
                <a:lnTo>
                  <a:pt x="224028" y="59436"/>
                </a:lnTo>
                <a:close/>
              </a:path>
              <a:path w="1203960" h="266700">
                <a:moveTo>
                  <a:pt x="318515" y="32004"/>
                </a:moveTo>
                <a:lnTo>
                  <a:pt x="313943" y="6096"/>
                </a:lnTo>
                <a:lnTo>
                  <a:pt x="320039" y="4572"/>
                </a:lnTo>
                <a:lnTo>
                  <a:pt x="341376" y="3048"/>
                </a:lnTo>
                <a:lnTo>
                  <a:pt x="362712" y="0"/>
                </a:lnTo>
                <a:lnTo>
                  <a:pt x="391668" y="0"/>
                </a:lnTo>
                <a:lnTo>
                  <a:pt x="391668" y="25908"/>
                </a:lnTo>
                <a:lnTo>
                  <a:pt x="364236" y="25908"/>
                </a:lnTo>
                <a:lnTo>
                  <a:pt x="344424" y="27432"/>
                </a:lnTo>
                <a:lnTo>
                  <a:pt x="324612" y="30480"/>
                </a:lnTo>
                <a:lnTo>
                  <a:pt x="318515" y="32004"/>
                </a:lnTo>
                <a:close/>
              </a:path>
              <a:path w="1203960" h="266700">
                <a:moveTo>
                  <a:pt x="493776" y="25908"/>
                </a:moveTo>
                <a:lnTo>
                  <a:pt x="417576" y="25908"/>
                </a:lnTo>
                <a:lnTo>
                  <a:pt x="417576" y="0"/>
                </a:lnTo>
                <a:lnTo>
                  <a:pt x="493776" y="0"/>
                </a:lnTo>
                <a:lnTo>
                  <a:pt x="493776" y="25908"/>
                </a:lnTo>
                <a:close/>
              </a:path>
              <a:path w="1203960" h="266700">
                <a:moveTo>
                  <a:pt x="594360" y="25908"/>
                </a:moveTo>
                <a:lnTo>
                  <a:pt x="518160" y="25908"/>
                </a:lnTo>
                <a:lnTo>
                  <a:pt x="518160" y="0"/>
                </a:lnTo>
                <a:lnTo>
                  <a:pt x="594360" y="0"/>
                </a:lnTo>
                <a:lnTo>
                  <a:pt x="594360" y="25908"/>
                </a:lnTo>
                <a:close/>
              </a:path>
              <a:path w="1203960" h="266700">
                <a:moveTo>
                  <a:pt x="696468" y="25908"/>
                </a:moveTo>
                <a:lnTo>
                  <a:pt x="620268" y="25908"/>
                </a:lnTo>
                <a:lnTo>
                  <a:pt x="620268" y="0"/>
                </a:lnTo>
                <a:lnTo>
                  <a:pt x="696468" y="0"/>
                </a:lnTo>
                <a:lnTo>
                  <a:pt x="696468" y="25908"/>
                </a:lnTo>
                <a:close/>
              </a:path>
              <a:path w="1203960" h="266700">
                <a:moveTo>
                  <a:pt x="798575" y="25908"/>
                </a:moveTo>
                <a:lnTo>
                  <a:pt x="722375" y="25908"/>
                </a:lnTo>
                <a:lnTo>
                  <a:pt x="722375" y="0"/>
                </a:lnTo>
                <a:lnTo>
                  <a:pt x="798575" y="0"/>
                </a:lnTo>
                <a:lnTo>
                  <a:pt x="798575" y="25908"/>
                </a:lnTo>
                <a:close/>
              </a:path>
              <a:path w="1203960" h="266700">
                <a:moveTo>
                  <a:pt x="899160" y="25908"/>
                </a:moveTo>
                <a:lnTo>
                  <a:pt x="822960" y="25908"/>
                </a:lnTo>
                <a:lnTo>
                  <a:pt x="822960" y="0"/>
                </a:lnTo>
                <a:lnTo>
                  <a:pt x="899160" y="0"/>
                </a:lnTo>
                <a:lnTo>
                  <a:pt x="899160" y="25908"/>
                </a:lnTo>
                <a:close/>
              </a:path>
              <a:path w="1203960" h="266700">
                <a:moveTo>
                  <a:pt x="1001268" y="25908"/>
                </a:moveTo>
                <a:lnTo>
                  <a:pt x="925068" y="25908"/>
                </a:lnTo>
                <a:lnTo>
                  <a:pt x="925068" y="0"/>
                </a:lnTo>
                <a:lnTo>
                  <a:pt x="1001268" y="0"/>
                </a:lnTo>
                <a:lnTo>
                  <a:pt x="1001268" y="25908"/>
                </a:lnTo>
                <a:close/>
              </a:path>
              <a:path w="1203960" h="266700">
                <a:moveTo>
                  <a:pt x="1103375" y="25908"/>
                </a:moveTo>
                <a:lnTo>
                  <a:pt x="1027175" y="25908"/>
                </a:lnTo>
                <a:lnTo>
                  <a:pt x="1027175" y="0"/>
                </a:lnTo>
                <a:lnTo>
                  <a:pt x="1103375" y="0"/>
                </a:lnTo>
                <a:lnTo>
                  <a:pt x="1103375" y="25908"/>
                </a:lnTo>
                <a:close/>
              </a:path>
              <a:path w="1203960" h="266700">
                <a:moveTo>
                  <a:pt x="1203960" y="25908"/>
                </a:moveTo>
                <a:lnTo>
                  <a:pt x="1127760" y="25908"/>
                </a:lnTo>
                <a:lnTo>
                  <a:pt x="1127760" y="0"/>
                </a:lnTo>
                <a:lnTo>
                  <a:pt x="1203960" y="0"/>
                </a:lnTo>
                <a:lnTo>
                  <a:pt x="1203960" y="25908"/>
                </a:lnTo>
                <a:close/>
              </a:path>
            </a:pathLst>
          </a:custGeom>
          <a:solidFill>
            <a:srgbClr val="0070BF"/>
          </a:solidFill>
        </p:spPr>
        <p:txBody>
          <a:bodyPr wrap="square" lIns="0" tIns="0" rIns="0" bIns="0" rtlCol="0"/>
          <a:lstStyle/>
          <a:p>
            <a:endParaRPr/>
          </a:p>
        </p:txBody>
      </p:sp>
      <p:sp>
        <p:nvSpPr>
          <p:cNvPr id="128" name="object 128"/>
          <p:cNvSpPr/>
          <p:nvPr/>
        </p:nvSpPr>
        <p:spPr>
          <a:xfrm>
            <a:off x="6236207" y="3233927"/>
            <a:ext cx="1165860" cy="320040"/>
          </a:xfrm>
          <a:custGeom>
            <a:avLst/>
            <a:gdLst/>
            <a:ahLst/>
            <a:cxnLst/>
            <a:rect l="l" t="t" r="r" b="b"/>
            <a:pathLst>
              <a:path w="1165859" h="320039">
                <a:moveTo>
                  <a:pt x="76200" y="25908"/>
                </a:moveTo>
                <a:lnTo>
                  <a:pt x="0" y="25908"/>
                </a:lnTo>
                <a:lnTo>
                  <a:pt x="0" y="0"/>
                </a:lnTo>
                <a:lnTo>
                  <a:pt x="76200" y="0"/>
                </a:lnTo>
                <a:lnTo>
                  <a:pt x="76200" y="25908"/>
                </a:lnTo>
                <a:close/>
              </a:path>
              <a:path w="1165859" h="320039">
                <a:moveTo>
                  <a:pt x="178307" y="25908"/>
                </a:moveTo>
                <a:lnTo>
                  <a:pt x="102108" y="25908"/>
                </a:lnTo>
                <a:lnTo>
                  <a:pt x="102108" y="0"/>
                </a:lnTo>
                <a:lnTo>
                  <a:pt x="178307" y="0"/>
                </a:lnTo>
                <a:lnTo>
                  <a:pt x="178307" y="25908"/>
                </a:lnTo>
                <a:close/>
              </a:path>
              <a:path w="1165859" h="320039">
                <a:moveTo>
                  <a:pt x="278892" y="25908"/>
                </a:moveTo>
                <a:lnTo>
                  <a:pt x="202692" y="25908"/>
                </a:lnTo>
                <a:lnTo>
                  <a:pt x="202692" y="0"/>
                </a:lnTo>
                <a:lnTo>
                  <a:pt x="278892" y="0"/>
                </a:lnTo>
                <a:lnTo>
                  <a:pt x="278892" y="25908"/>
                </a:lnTo>
                <a:close/>
              </a:path>
              <a:path w="1165859" h="320039">
                <a:moveTo>
                  <a:pt x="381000" y="25908"/>
                </a:moveTo>
                <a:lnTo>
                  <a:pt x="304800" y="25908"/>
                </a:lnTo>
                <a:lnTo>
                  <a:pt x="304800" y="0"/>
                </a:lnTo>
                <a:lnTo>
                  <a:pt x="381000" y="0"/>
                </a:lnTo>
                <a:lnTo>
                  <a:pt x="381000" y="25908"/>
                </a:lnTo>
                <a:close/>
              </a:path>
              <a:path w="1165859" h="320039">
                <a:moveTo>
                  <a:pt x="483108" y="25908"/>
                </a:moveTo>
                <a:lnTo>
                  <a:pt x="406908" y="25908"/>
                </a:lnTo>
                <a:lnTo>
                  <a:pt x="406908" y="0"/>
                </a:lnTo>
                <a:lnTo>
                  <a:pt x="483108" y="0"/>
                </a:lnTo>
                <a:lnTo>
                  <a:pt x="483108" y="25908"/>
                </a:lnTo>
                <a:close/>
              </a:path>
              <a:path w="1165859" h="320039">
                <a:moveTo>
                  <a:pt x="583692" y="25908"/>
                </a:moveTo>
                <a:lnTo>
                  <a:pt x="507492" y="25908"/>
                </a:lnTo>
                <a:lnTo>
                  <a:pt x="507492" y="0"/>
                </a:lnTo>
                <a:lnTo>
                  <a:pt x="583692" y="0"/>
                </a:lnTo>
                <a:lnTo>
                  <a:pt x="583692" y="25908"/>
                </a:lnTo>
                <a:close/>
              </a:path>
              <a:path w="1165859" h="320039">
                <a:moveTo>
                  <a:pt x="685800" y="25908"/>
                </a:moveTo>
                <a:lnTo>
                  <a:pt x="609600" y="25908"/>
                </a:lnTo>
                <a:lnTo>
                  <a:pt x="609600" y="0"/>
                </a:lnTo>
                <a:lnTo>
                  <a:pt x="685800" y="0"/>
                </a:lnTo>
                <a:lnTo>
                  <a:pt x="685800" y="25908"/>
                </a:lnTo>
                <a:close/>
              </a:path>
              <a:path w="1165859" h="320039">
                <a:moveTo>
                  <a:pt x="786384" y="25908"/>
                </a:moveTo>
                <a:lnTo>
                  <a:pt x="711708" y="25908"/>
                </a:lnTo>
                <a:lnTo>
                  <a:pt x="711708" y="0"/>
                </a:lnTo>
                <a:lnTo>
                  <a:pt x="783336" y="0"/>
                </a:lnTo>
                <a:lnTo>
                  <a:pt x="787908" y="1524"/>
                </a:lnTo>
                <a:lnTo>
                  <a:pt x="786384" y="25908"/>
                </a:lnTo>
                <a:close/>
              </a:path>
              <a:path w="1165859" h="320039">
                <a:moveTo>
                  <a:pt x="882396" y="44196"/>
                </a:moveTo>
                <a:lnTo>
                  <a:pt x="841248" y="33528"/>
                </a:lnTo>
                <a:lnTo>
                  <a:pt x="810768" y="28956"/>
                </a:lnTo>
                <a:lnTo>
                  <a:pt x="813816" y="3048"/>
                </a:lnTo>
                <a:lnTo>
                  <a:pt x="826008" y="4572"/>
                </a:lnTo>
                <a:lnTo>
                  <a:pt x="885444" y="18288"/>
                </a:lnTo>
                <a:lnTo>
                  <a:pt x="891540" y="19812"/>
                </a:lnTo>
                <a:lnTo>
                  <a:pt x="882396" y="44196"/>
                </a:lnTo>
                <a:close/>
              </a:path>
              <a:path w="1165859" h="320039">
                <a:moveTo>
                  <a:pt x="970788" y="86868"/>
                </a:moveTo>
                <a:lnTo>
                  <a:pt x="932688" y="64008"/>
                </a:lnTo>
                <a:lnTo>
                  <a:pt x="905256" y="53340"/>
                </a:lnTo>
                <a:lnTo>
                  <a:pt x="915924" y="28956"/>
                </a:lnTo>
                <a:lnTo>
                  <a:pt x="923544" y="32004"/>
                </a:lnTo>
                <a:lnTo>
                  <a:pt x="978408" y="59436"/>
                </a:lnTo>
                <a:lnTo>
                  <a:pt x="986028" y="65532"/>
                </a:lnTo>
                <a:lnTo>
                  <a:pt x="970788" y="86868"/>
                </a:lnTo>
                <a:close/>
              </a:path>
              <a:path w="1165859" h="320039">
                <a:moveTo>
                  <a:pt x="1046988" y="149352"/>
                </a:moveTo>
                <a:lnTo>
                  <a:pt x="1037844" y="140208"/>
                </a:lnTo>
                <a:lnTo>
                  <a:pt x="1025652" y="126492"/>
                </a:lnTo>
                <a:lnTo>
                  <a:pt x="1010412" y="114300"/>
                </a:lnTo>
                <a:lnTo>
                  <a:pt x="996696" y="103632"/>
                </a:lnTo>
                <a:lnTo>
                  <a:pt x="992124" y="100584"/>
                </a:lnTo>
                <a:lnTo>
                  <a:pt x="1007364" y="79248"/>
                </a:lnTo>
                <a:lnTo>
                  <a:pt x="1010412" y="82296"/>
                </a:lnTo>
                <a:lnTo>
                  <a:pt x="1027175" y="94488"/>
                </a:lnTo>
                <a:lnTo>
                  <a:pt x="1040892" y="108204"/>
                </a:lnTo>
                <a:lnTo>
                  <a:pt x="1056132" y="121920"/>
                </a:lnTo>
                <a:lnTo>
                  <a:pt x="1065275" y="131064"/>
                </a:lnTo>
                <a:lnTo>
                  <a:pt x="1046988" y="149352"/>
                </a:lnTo>
                <a:close/>
              </a:path>
              <a:path w="1165859" h="320039">
                <a:moveTo>
                  <a:pt x="1104900" y="228600"/>
                </a:moveTo>
                <a:lnTo>
                  <a:pt x="1086612" y="198119"/>
                </a:lnTo>
                <a:lnTo>
                  <a:pt x="1074420" y="182880"/>
                </a:lnTo>
                <a:lnTo>
                  <a:pt x="1063752" y="167640"/>
                </a:lnTo>
                <a:lnTo>
                  <a:pt x="1082040" y="150876"/>
                </a:lnTo>
                <a:lnTo>
                  <a:pt x="1095756" y="166116"/>
                </a:lnTo>
                <a:lnTo>
                  <a:pt x="1117092" y="199643"/>
                </a:lnTo>
                <a:lnTo>
                  <a:pt x="1126236" y="216407"/>
                </a:lnTo>
                <a:lnTo>
                  <a:pt x="1104900" y="228600"/>
                </a:lnTo>
                <a:close/>
              </a:path>
              <a:path w="1165859" h="320039">
                <a:moveTo>
                  <a:pt x="1139952" y="320039"/>
                </a:moveTo>
                <a:lnTo>
                  <a:pt x="1139952" y="318515"/>
                </a:lnTo>
                <a:lnTo>
                  <a:pt x="1135380" y="300228"/>
                </a:lnTo>
                <a:lnTo>
                  <a:pt x="1129284" y="281940"/>
                </a:lnTo>
                <a:lnTo>
                  <a:pt x="1121664" y="263652"/>
                </a:lnTo>
                <a:lnTo>
                  <a:pt x="1115568" y="249936"/>
                </a:lnTo>
                <a:lnTo>
                  <a:pt x="1138428" y="239268"/>
                </a:lnTo>
                <a:lnTo>
                  <a:pt x="1144524" y="252983"/>
                </a:lnTo>
                <a:lnTo>
                  <a:pt x="1152144" y="272795"/>
                </a:lnTo>
                <a:lnTo>
                  <a:pt x="1158240" y="291083"/>
                </a:lnTo>
                <a:lnTo>
                  <a:pt x="1164336" y="310895"/>
                </a:lnTo>
                <a:lnTo>
                  <a:pt x="1165860" y="313943"/>
                </a:lnTo>
                <a:lnTo>
                  <a:pt x="1139952" y="320039"/>
                </a:lnTo>
                <a:close/>
              </a:path>
            </a:pathLst>
          </a:custGeom>
          <a:solidFill>
            <a:srgbClr val="0070BF"/>
          </a:solidFill>
        </p:spPr>
        <p:txBody>
          <a:bodyPr wrap="square" lIns="0" tIns="0" rIns="0" bIns="0" rtlCol="0"/>
          <a:lstStyle/>
          <a:p>
            <a:endParaRPr/>
          </a:p>
        </p:txBody>
      </p:sp>
      <p:sp>
        <p:nvSpPr>
          <p:cNvPr id="129" name="object 129"/>
          <p:cNvSpPr/>
          <p:nvPr/>
        </p:nvSpPr>
        <p:spPr>
          <a:xfrm>
            <a:off x="7382255" y="3573780"/>
            <a:ext cx="32384" cy="1297305"/>
          </a:xfrm>
          <a:custGeom>
            <a:avLst/>
            <a:gdLst/>
            <a:ahLst/>
            <a:cxnLst/>
            <a:rect l="l" t="t" r="r" b="b"/>
            <a:pathLst>
              <a:path w="32384" h="1297304">
                <a:moveTo>
                  <a:pt x="32004" y="77724"/>
                </a:moveTo>
                <a:lnTo>
                  <a:pt x="6096" y="77724"/>
                </a:lnTo>
                <a:lnTo>
                  <a:pt x="6096" y="54864"/>
                </a:lnTo>
                <a:lnTo>
                  <a:pt x="4572" y="35052"/>
                </a:lnTo>
                <a:lnTo>
                  <a:pt x="1524" y="16764"/>
                </a:lnTo>
                <a:lnTo>
                  <a:pt x="0" y="4572"/>
                </a:lnTo>
                <a:lnTo>
                  <a:pt x="24384" y="0"/>
                </a:lnTo>
                <a:lnTo>
                  <a:pt x="27432" y="12192"/>
                </a:lnTo>
                <a:lnTo>
                  <a:pt x="28956" y="32004"/>
                </a:lnTo>
                <a:lnTo>
                  <a:pt x="32004" y="74676"/>
                </a:lnTo>
                <a:lnTo>
                  <a:pt x="32004" y="77724"/>
                </a:lnTo>
                <a:close/>
              </a:path>
              <a:path w="32384" h="1297304">
                <a:moveTo>
                  <a:pt x="32004" y="178307"/>
                </a:moveTo>
                <a:lnTo>
                  <a:pt x="6096" y="178307"/>
                </a:lnTo>
                <a:lnTo>
                  <a:pt x="6096" y="102108"/>
                </a:lnTo>
                <a:lnTo>
                  <a:pt x="32004" y="102108"/>
                </a:lnTo>
                <a:lnTo>
                  <a:pt x="32004" y="178307"/>
                </a:lnTo>
                <a:close/>
              </a:path>
              <a:path w="32384" h="1297304">
                <a:moveTo>
                  <a:pt x="32004" y="280416"/>
                </a:moveTo>
                <a:lnTo>
                  <a:pt x="6096" y="280416"/>
                </a:lnTo>
                <a:lnTo>
                  <a:pt x="6096" y="204216"/>
                </a:lnTo>
                <a:lnTo>
                  <a:pt x="32004" y="204216"/>
                </a:lnTo>
                <a:lnTo>
                  <a:pt x="32004" y="280416"/>
                </a:lnTo>
                <a:close/>
              </a:path>
              <a:path w="32384" h="1297304">
                <a:moveTo>
                  <a:pt x="32004" y="382524"/>
                </a:moveTo>
                <a:lnTo>
                  <a:pt x="6096" y="382524"/>
                </a:lnTo>
                <a:lnTo>
                  <a:pt x="6096" y="306324"/>
                </a:lnTo>
                <a:lnTo>
                  <a:pt x="32004" y="306324"/>
                </a:lnTo>
                <a:lnTo>
                  <a:pt x="32004" y="382524"/>
                </a:lnTo>
                <a:close/>
              </a:path>
              <a:path w="32384" h="1297304">
                <a:moveTo>
                  <a:pt x="32004" y="483108"/>
                </a:moveTo>
                <a:lnTo>
                  <a:pt x="6096" y="483108"/>
                </a:lnTo>
                <a:lnTo>
                  <a:pt x="6096" y="406908"/>
                </a:lnTo>
                <a:lnTo>
                  <a:pt x="32004" y="406908"/>
                </a:lnTo>
                <a:lnTo>
                  <a:pt x="32004" y="483108"/>
                </a:lnTo>
                <a:close/>
              </a:path>
              <a:path w="32384" h="1297304">
                <a:moveTo>
                  <a:pt x="32004" y="585216"/>
                </a:moveTo>
                <a:lnTo>
                  <a:pt x="6096" y="585216"/>
                </a:lnTo>
                <a:lnTo>
                  <a:pt x="6096" y="509016"/>
                </a:lnTo>
                <a:lnTo>
                  <a:pt x="32004" y="509016"/>
                </a:lnTo>
                <a:lnTo>
                  <a:pt x="32004" y="585216"/>
                </a:lnTo>
                <a:close/>
              </a:path>
              <a:path w="32384" h="1297304">
                <a:moveTo>
                  <a:pt x="32004" y="687324"/>
                </a:moveTo>
                <a:lnTo>
                  <a:pt x="6096" y="687324"/>
                </a:lnTo>
                <a:lnTo>
                  <a:pt x="6096" y="611124"/>
                </a:lnTo>
                <a:lnTo>
                  <a:pt x="32004" y="611124"/>
                </a:lnTo>
                <a:lnTo>
                  <a:pt x="32004" y="687324"/>
                </a:lnTo>
                <a:close/>
              </a:path>
              <a:path w="32384" h="1297304">
                <a:moveTo>
                  <a:pt x="32004" y="787908"/>
                </a:moveTo>
                <a:lnTo>
                  <a:pt x="6096" y="787908"/>
                </a:lnTo>
                <a:lnTo>
                  <a:pt x="6096" y="711708"/>
                </a:lnTo>
                <a:lnTo>
                  <a:pt x="32004" y="711708"/>
                </a:lnTo>
                <a:lnTo>
                  <a:pt x="32004" y="787908"/>
                </a:lnTo>
                <a:close/>
              </a:path>
              <a:path w="32384" h="1297304">
                <a:moveTo>
                  <a:pt x="32004" y="890016"/>
                </a:moveTo>
                <a:lnTo>
                  <a:pt x="6096" y="890016"/>
                </a:lnTo>
                <a:lnTo>
                  <a:pt x="6096" y="813816"/>
                </a:lnTo>
                <a:lnTo>
                  <a:pt x="32004" y="813816"/>
                </a:lnTo>
                <a:lnTo>
                  <a:pt x="32004" y="890016"/>
                </a:lnTo>
                <a:close/>
              </a:path>
              <a:path w="32384" h="1297304">
                <a:moveTo>
                  <a:pt x="32004" y="992124"/>
                </a:moveTo>
                <a:lnTo>
                  <a:pt x="6096" y="992124"/>
                </a:lnTo>
                <a:lnTo>
                  <a:pt x="6096" y="915924"/>
                </a:lnTo>
                <a:lnTo>
                  <a:pt x="32004" y="915924"/>
                </a:lnTo>
                <a:lnTo>
                  <a:pt x="32004" y="992124"/>
                </a:lnTo>
                <a:close/>
              </a:path>
              <a:path w="32384" h="1297304">
                <a:moveTo>
                  <a:pt x="32004" y="1092708"/>
                </a:moveTo>
                <a:lnTo>
                  <a:pt x="6096" y="1092708"/>
                </a:lnTo>
                <a:lnTo>
                  <a:pt x="6096" y="1016508"/>
                </a:lnTo>
                <a:lnTo>
                  <a:pt x="32004" y="1016508"/>
                </a:lnTo>
                <a:lnTo>
                  <a:pt x="32004" y="1092708"/>
                </a:lnTo>
                <a:close/>
              </a:path>
              <a:path w="32384" h="1297304">
                <a:moveTo>
                  <a:pt x="32004" y="1194816"/>
                </a:moveTo>
                <a:lnTo>
                  <a:pt x="6096" y="1194816"/>
                </a:lnTo>
                <a:lnTo>
                  <a:pt x="6096" y="1118616"/>
                </a:lnTo>
                <a:lnTo>
                  <a:pt x="32004" y="1118616"/>
                </a:lnTo>
                <a:lnTo>
                  <a:pt x="32004" y="1194816"/>
                </a:lnTo>
                <a:close/>
              </a:path>
              <a:path w="32384" h="1297304">
                <a:moveTo>
                  <a:pt x="32004" y="1296924"/>
                </a:moveTo>
                <a:lnTo>
                  <a:pt x="6096" y="1296924"/>
                </a:lnTo>
                <a:lnTo>
                  <a:pt x="6096" y="1220724"/>
                </a:lnTo>
                <a:lnTo>
                  <a:pt x="32004" y="1220724"/>
                </a:lnTo>
                <a:lnTo>
                  <a:pt x="32004" y="1296924"/>
                </a:lnTo>
                <a:close/>
              </a:path>
            </a:pathLst>
          </a:custGeom>
          <a:solidFill>
            <a:srgbClr val="0070BF"/>
          </a:solidFill>
        </p:spPr>
        <p:txBody>
          <a:bodyPr wrap="square" lIns="0" tIns="0" rIns="0" bIns="0" rtlCol="0"/>
          <a:lstStyle/>
          <a:p>
            <a:endParaRPr/>
          </a:p>
        </p:txBody>
      </p:sp>
      <p:sp>
        <p:nvSpPr>
          <p:cNvPr id="130" name="object 130"/>
          <p:cNvSpPr/>
          <p:nvPr/>
        </p:nvSpPr>
        <p:spPr>
          <a:xfrm>
            <a:off x="7385304" y="4895088"/>
            <a:ext cx="29209" cy="1297305"/>
          </a:xfrm>
          <a:custGeom>
            <a:avLst/>
            <a:gdLst/>
            <a:ahLst/>
            <a:cxnLst/>
            <a:rect l="l" t="t" r="r" b="b"/>
            <a:pathLst>
              <a:path w="29209" h="1297304">
                <a:moveTo>
                  <a:pt x="28956" y="76200"/>
                </a:moveTo>
                <a:lnTo>
                  <a:pt x="3048" y="76200"/>
                </a:lnTo>
                <a:lnTo>
                  <a:pt x="3048" y="0"/>
                </a:lnTo>
                <a:lnTo>
                  <a:pt x="28956" y="0"/>
                </a:lnTo>
                <a:lnTo>
                  <a:pt x="28956" y="76200"/>
                </a:lnTo>
                <a:close/>
              </a:path>
              <a:path w="29209" h="1297304">
                <a:moveTo>
                  <a:pt x="28956" y="178307"/>
                </a:moveTo>
                <a:lnTo>
                  <a:pt x="3048" y="178307"/>
                </a:lnTo>
                <a:lnTo>
                  <a:pt x="3048" y="102108"/>
                </a:lnTo>
                <a:lnTo>
                  <a:pt x="28956" y="102108"/>
                </a:lnTo>
                <a:lnTo>
                  <a:pt x="28956" y="178307"/>
                </a:lnTo>
                <a:close/>
              </a:path>
              <a:path w="29209" h="1297304">
                <a:moveTo>
                  <a:pt x="28956" y="280416"/>
                </a:moveTo>
                <a:lnTo>
                  <a:pt x="3048" y="280416"/>
                </a:lnTo>
                <a:lnTo>
                  <a:pt x="3048" y="204216"/>
                </a:lnTo>
                <a:lnTo>
                  <a:pt x="28956" y="204216"/>
                </a:lnTo>
                <a:lnTo>
                  <a:pt x="28956" y="280416"/>
                </a:lnTo>
                <a:close/>
              </a:path>
              <a:path w="29209" h="1297304">
                <a:moveTo>
                  <a:pt x="28956" y="381000"/>
                </a:moveTo>
                <a:lnTo>
                  <a:pt x="3048" y="381000"/>
                </a:lnTo>
                <a:lnTo>
                  <a:pt x="3048" y="304800"/>
                </a:lnTo>
                <a:lnTo>
                  <a:pt x="28956" y="304800"/>
                </a:lnTo>
                <a:lnTo>
                  <a:pt x="28956" y="381000"/>
                </a:lnTo>
                <a:close/>
              </a:path>
              <a:path w="29209" h="1297304">
                <a:moveTo>
                  <a:pt x="28956" y="483108"/>
                </a:moveTo>
                <a:lnTo>
                  <a:pt x="3048" y="483108"/>
                </a:lnTo>
                <a:lnTo>
                  <a:pt x="3048" y="406908"/>
                </a:lnTo>
                <a:lnTo>
                  <a:pt x="28956" y="406908"/>
                </a:lnTo>
                <a:lnTo>
                  <a:pt x="28956" y="483108"/>
                </a:lnTo>
                <a:close/>
              </a:path>
              <a:path w="29209" h="1297304">
                <a:moveTo>
                  <a:pt x="28956" y="585216"/>
                </a:moveTo>
                <a:lnTo>
                  <a:pt x="3048" y="585216"/>
                </a:lnTo>
                <a:lnTo>
                  <a:pt x="3048" y="509016"/>
                </a:lnTo>
                <a:lnTo>
                  <a:pt x="28956" y="509016"/>
                </a:lnTo>
                <a:lnTo>
                  <a:pt x="28956" y="585216"/>
                </a:lnTo>
                <a:close/>
              </a:path>
              <a:path w="29209" h="1297304">
                <a:moveTo>
                  <a:pt x="28956" y="685800"/>
                </a:moveTo>
                <a:lnTo>
                  <a:pt x="3048" y="685800"/>
                </a:lnTo>
                <a:lnTo>
                  <a:pt x="3048" y="609600"/>
                </a:lnTo>
                <a:lnTo>
                  <a:pt x="28956" y="609600"/>
                </a:lnTo>
                <a:lnTo>
                  <a:pt x="28956" y="685800"/>
                </a:lnTo>
                <a:close/>
              </a:path>
              <a:path w="29209" h="1297304">
                <a:moveTo>
                  <a:pt x="28956" y="787908"/>
                </a:moveTo>
                <a:lnTo>
                  <a:pt x="3048" y="787908"/>
                </a:lnTo>
                <a:lnTo>
                  <a:pt x="3048" y="711708"/>
                </a:lnTo>
                <a:lnTo>
                  <a:pt x="28956" y="711708"/>
                </a:lnTo>
                <a:lnTo>
                  <a:pt x="28956" y="787908"/>
                </a:lnTo>
                <a:close/>
              </a:path>
              <a:path w="29209" h="1297304">
                <a:moveTo>
                  <a:pt x="28956" y="890016"/>
                </a:moveTo>
                <a:lnTo>
                  <a:pt x="3048" y="890016"/>
                </a:lnTo>
                <a:lnTo>
                  <a:pt x="3048" y="813816"/>
                </a:lnTo>
                <a:lnTo>
                  <a:pt x="28956" y="813816"/>
                </a:lnTo>
                <a:lnTo>
                  <a:pt x="28956" y="890016"/>
                </a:lnTo>
                <a:close/>
              </a:path>
              <a:path w="29209" h="1297304">
                <a:moveTo>
                  <a:pt x="28956" y="990600"/>
                </a:moveTo>
                <a:lnTo>
                  <a:pt x="3048" y="990600"/>
                </a:lnTo>
                <a:lnTo>
                  <a:pt x="3048" y="914400"/>
                </a:lnTo>
                <a:lnTo>
                  <a:pt x="28956" y="914400"/>
                </a:lnTo>
                <a:lnTo>
                  <a:pt x="28956" y="990600"/>
                </a:lnTo>
                <a:close/>
              </a:path>
              <a:path w="29209" h="1297304">
                <a:moveTo>
                  <a:pt x="28956" y="1092708"/>
                </a:moveTo>
                <a:lnTo>
                  <a:pt x="3048" y="1092708"/>
                </a:lnTo>
                <a:lnTo>
                  <a:pt x="3048" y="1016508"/>
                </a:lnTo>
                <a:lnTo>
                  <a:pt x="28956" y="1016508"/>
                </a:lnTo>
                <a:lnTo>
                  <a:pt x="28956" y="1092708"/>
                </a:lnTo>
                <a:close/>
              </a:path>
              <a:path w="29209" h="1297304">
                <a:moveTo>
                  <a:pt x="28956" y="1194816"/>
                </a:moveTo>
                <a:lnTo>
                  <a:pt x="3048" y="1194816"/>
                </a:lnTo>
                <a:lnTo>
                  <a:pt x="3048" y="1118616"/>
                </a:lnTo>
                <a:lnTo>
                  <a:pt x="28956" y="1118616"/>
                </a:lnTo>
                <a:lnTo>
                  <a:pt x="28956" y="1194816"/>
                </a:lnTo>
                <a:close/>
              </a:path>
              <a:path w="29209" h="1297304">
                <a:moveTo>
                  <a:pt x="24384" y="1296924"/>
                </a:moveTo>
                <a:lnTo>
                  <a:pt x="0" y="1293876"/>
                </a:lnTo>
                <a:lnTo>
                  <a:pt x="1524" y="1278636"/>
                </a:lnTo>
                <a:lnTo>
                  <a:pt x="3048" y="1258824"/>
                </a:lnTo>
                <a:lnTo>
                  <a:pt x="3048" y="1219200"/>
                </a:lnTo>
                <a:lnTo>
                  <a:pt x="28956" y="1219200"/>
                </a:lnTo>
                <a:lnTo>
                  <a:pt x="28956" y="1239012"/>
                </a:lnTo>
                <a:lnTo>
                  <a:pt x="25908" y="1281684"/>
                </a:lnTo>
                <a:lnTo>
                  <a:pt x="24384" y="1296924"/>
                </a:lnTo>
                <a:close/>
              </a:path>
            </a:pathLst>
          </a:custGeom>
          <a:solidFill>
            <a:srgbClr val="0070BF"/>
          </a:solidFill>
        </p:spPr>
        <p:txBody>
          <a:bodyPr wrap="square" lIns="0" tIns="0" rIns="0" bIns="0" rtlCol="0"/>
          <a:lstStyle/>
          <a:p>
            <a:endParaRPr/>
          </a:p>
        </p:txBody>
      </p:sp>
      <p:sp>
        <p:nvSpPr>
          <p:cNvPr id="131" name="object 131"/>
          <p:cNvSpPr/>
          <p:nvPr/>
        </p:nvSpPr>
        <p:spPr>
          <a:xfrm>
            <a:off x="6252971" y="6213348"/>
            <a:ext cx="1152525" cy="335280"/>
          </a:xfrm>
          <a:custGeom>
            <a:avLst/>
            <a:gdLst/>
            <a:ahLst/>
            <a:cxnLst/>
            <a:rect l="l" t="t" r="r" b="b"/>
            <a:pathLst>
              <a:path w="1152525" h="335279">
                <a:moveTo>
                  <a:pt x="1129284" y="80772"/>
                </a:moveTo>
                <a:lnTo>
                  <a:pt x="1104900" y="70104"/>
                </a:lnTo>
                <a:lnTo>
                  <a:pt x="1112520" y="54864"/>
                </a:lnTo>
                <a:lnTo>
                  <a:pt x="1118616" y="36576"/>
                </a:lnTo>
                <a:lnTo>
                  <a:pt x="1127760" y="0"/>
                </a:lnTo>
                <a:lnTo>
                  <a:pt x="1152144" y="6096"/>
                </a:lnTo>
                <a:lnTo>
                  <a:pt x="1147572" y="24384"/>
                </a:lnTo>
                <a:lnTo>
                  <a:pt x="1143000" y="44196"/>
                </a:lnTo>
                <a:lnTo>
                  <a:pt x="1135380" y="62484"/>
                </a:lnTo>
                <a:lnTo>
                  <a:pt x="1129284" y="80772"/>
                </a:lnTo>
                <a:close/>
              </a:path>
              <a:path w="1152525" h="335279">
                <a:moveTo>
                  <a:pt x="1077468" y="170688"/>
                </a:moveTo>
                <a:lnTo>
                  <a:pt x="1057656" y="155448"/>
                </a:lnTo>
                <a:lnTo>
                  <a:pt x="1057656" y="153924"/>
                </a:lnTo>
                <a:lnTo>
                  <a:pt x="1078992" y="123444"/>
                </a:lnTo>
                <a:lnTo>
                  <a:pt x="1088136" y="106680"/>
                </a:lnTo>
                <a:lnTo>
                  <a:pt x="1095756" y="92964"/>
                </a:lnTo>
                <a:lnTo>
                  <a:pt x="1118616" y="103632"/>
                </a:lnTo>
                <a:lnTo>
                  <a:pt x="1110996" y="118872"/>
                </a:lnTo>
                <a:lnTo>
                  <a:pt x="1101852" y="135636"/>
                </a:lnTo>
                <a:lnTo>
                  <a:pt x="1089660" y="152400"/>
                </a:lnTo>
                <a:lnTo>
                  <a:pt x="1078992" y="169164"/>
                </a:lnTo>
                <a:lnTo>
                  <a:pt x="1077468" y="170688"/>
                </a:lnTo>
                <a:close/>
              </a:path>
              <a:path w="1152525" h="335279">
                <a:moveTo>
                  <a:pt x="1004316" y="245364"/>
                </a:moveTo>
                <a:lnTo>
                  <a:pt x="987552" y="225552"/>
                </a:lnTo>
                <a:lnTo>
                  <a:pt x="993648" y="220979"/>
                </a:lnTo>
                <a:lnTo>
                  <a:pt x="1021080" y="196596"/>
                </a:lnTo>
                <a:lnTo>
                  <a:pt x="1034796" y="182879"/>
                </a:lnTo>
                <a:lnTo>
                  <a:pt x="1040892" y="175260"/>
                </a:lnTo>
                <a:lnTo>
                  <a:pt x="1060704" y="190500"/>
                </a:lnTo>
                <a:lnTo>
                  <a:pt x="1053084" y="199644"/>
                </a:lnTo>
                <a:lnTo>
                  <a:pt x="1025652" y="227076"/>
                </a:lnTo>
                <a:lnTo>
                  <a:pt x="1010412" y="240791"/>
                </a:lnTo>
                <a:lnTo>
                  <a:pt x="1004316" y="245364"/>
                </a:lnTo>
                <a:close/>
              </a:path>
              <a:path w="1152525" h="335279">
                <a:moveTo>
                  <a:pt x="914400" y="300227"/>
                </a:moveTo>
                <a:lnTo>
                  <a:pt x="903732" y="275844"/>
                </a:lnTo>
                <a:lnTo>
                  <a:pt x="914400" y="271272"/>
                </a:lnTo>
                <a:lnTo>
                  <a:pt x="931164" y="263652"/>
                </a:lnTo>
                <a:lnTo>
                  <a:pt x="947928" y="254508"/>
                </a:lnTo>
                <a:lnTo>
                  <a:pt x="963168" y="243839"/>
                </a:lnTo>
                <a:lnTo>
                  <a:pt x="967740" y="240791"/>
                </a:lnTo>
                <a:lnTo>
                  <a:pt x="982980" y="260603"/>
                </a:lnTo>
                <a:lnTo>
                  <a:pt x="978408" y="265176"/>
                </a:lnTo>
                <a:lnTo>
                  <a:pt x="961644" y="275844"/>
                </a:lnTo>
                <a:lnTo>
                  <a:pt x="943356" y="284988"/>
                </a:lnTo>
                <a:lnTo>
                  <a:pt x="926592" y="294132"/>
                </a:lnTo>
                <a:lnTo>
                  <a:pt x="914400" y="300227"/>
                </a:lnTo>
                <a:close/>
              </a:path>
              <a:path w="1152525" h="335279">
                <a:moveTo>
                  <a:pt x="815340" y="329183"/>
                </a:moveTo>
                <a:lnTo>
                  <a:pt x="810768" y="304800"/>
                </a:lnTo>
                <a:lnTo>
                  <a:pt x="824483" y="301752"/>
                </a:lnTo>
                <a:lnTo>
                  <a:pt x="842772" y="298703"/>
                </a:lnTo>
                <a:lnTo>
                  <a:pt x="879348" y="286512"/>
                </a:lnTo>
                <a:lnTo>
                  <a:pt x="880872" y="286512"/>
                </a:lnTo>
                <a:lnTo>
                  <a:pt x="890016" y="309372"/>
                </a:lnTo>
                <a:lnTo>
                  <a:pt x="888492" y="310896"/>
                </a:lnTo>
                <a:lnTo>
                  <a:pt x="870204" y="316991"/>
                </a:lnTo>
                <a:lnTo>
                  <a:pt x="850392" y="323088"/>
                </a:lnTo>
                <a:lnTo>
                  <a:pt x="830580" y="327659"/>
                </a:lnTo>
                <a:lnTo>
                  <a:pt x="815340" y="329183"/>
                </a:lnTo>
                <a:close/>
              </a:path>
              <a:path w="1152525" h="335279">
                <a:moveTo>
                  <a:pt x="768096" y="335280"/>
                </a:moveTo>
                <a:lnTo>
                  <a:pt x="711707" y="335280"/>
                </a:lnTo>
                <a:lnTo>
                  <a:pt x="711707" y="310896"/>
                </a:lnTo>
                <a:lnTo>
                  <a:pt x="745236" y="310896"/>
                </a:lnTo>
                <a:lnTo>
                  <a:pt x="766572" y="309372"/>
                </a:lnTo>
                <a:lnTo>
                  <a:pt x="784860" y="307848"/>
                </a:lnTo>
                <a:lnTo>
                  <a:pt x="789431" y="333756"/>
                </a:lnTo>
                <a:lnTo>
                  <a:pt x="768096" y="335280"/>
                </a:lnTo>
                <a:close/>
              </a:path>
              <a:path w="1152525" h="335279">
                <a:moveTo>
                  <a:pt x="685800" y="335280"/>
                </a:moveTo>
                <a:lnTo>
                  <a:pt x="609600" y="335280"/>
                </a:lnTo>
                <a:lnTo>
                  <a:pt x="609600" y="310896"/>
                </a:lnTo>
                <a:lnTo>
                  <a:pt x="685800" y="310896"/>
                </a:lnTo>
                <a:lnTo>
                  <a:pt x="685800" y="335280"/>
                </a:lnTo>
                <a:close/>
              </a:path>
              <a:path w="1152525" h="335279">
                <a:moveTo>
                  <a:pt x="583692" y="335280"/>
                </a:moveTo>
                <a:lnTo>
                  <a:pt x="507492" y="335280"/>
                </a:lnTo>
                <a:lnTo>
                  <a:pt x="507492" y="310896"/>
                </a:lnTo>
                <a:lnTo>
                  <a:pt x="583692" y="310896"/>
                </a:lnTo>
                <a:lnTo>
                  <a:pt x="583692" y="335280"/>
                </a:lnTo>
                <a:close/>
              </a:path>
              <a:path w="1152525" h="335279">
                <a:moveTo>
                  <a:pt x="483108" y="335280"/>
                </a:moveTo>
                <a:lnTo>
                  <a:pt x="406908" y="335280"/>
                </a:lnTo>
                <a:lnTo>
                  <a:pt x="406908" y="310896"/>
                </a:lnTo>
                <a:lnTo>
                  <a:pt x="483108" y="310896"/>
                </a:lnTo>
                <a:lnTo>
                  <a:pt x="483108" y="335280"/>
                </a:lnTo>
                <a:close/>
              </a:path>
              <a:path w="1152525" h="335279">
                <a:moveTo>
                  <a:pt x="381000" y="335280"/>
                </a:moveTo>
                <a:lnTo>
                  <a:pt x="304800" y="335280"/>
                </a:lnTo>
                <a:lnTo>
                  <a:pt x="304800" y="310896"/>
                </a:lnTo>
                <a:lnTo>
                  <a:pt x="381000" y="310896"/>
                </a:lnTo>
                <a:lnTo>
                  <a:pt x="381000" y="335280"/>
                </a:lnTo>
                <a:close/>
              </a:path>
              <a:path w="1152525" h="335279">
                <a:moveTo>
                  <a:pt x="278891" y="335280"/>
                </a:moveTo>
                <a:lnTo>
                  <a:pt x="202691" y="335280"/>
                </a:lnTo>
                <a:lnTo>
                  <a:pt x="202691" y="310896"/>
                </a:lnTo>
                <a:lnTo>
                  <a:pt x="278891" y="310896"/>
                </a:lnTo>
                <a:lnTo>
                  <a:pt x="278891" y="335280"/>
                </a:lnTo>
                <a:close/>
              </a:path>
              <a:path w="1152525" h="335279">
                <a:moveTo>
                  <a:pt x="178308" y="335280"/>
                </a:moveTo>
                <a:lnTo>
                  <a:pt x="102108" y="335280"/>
                </a:lnTo>
                <a:lnTo>
                  <a:pt x="102108" y="310896"/>
                </a:lnTo>
                <a:lnTo>
                  <a:pt x="178308" y="310896"/>
                </a:lnTo>
                <a:lnTo>
                  <a:pt x="178308" y="335280"/>
                </a:lnTo>
                <a:close/>
              </a:path>
              <a:path w="1152525" h="335279">
                <a:moveTo>
                  <a:pt x="76200" y="335280"/>
                </a:moveTo>
                <a:lnTo>
                  <a:pt x="0" y="335280"/>
                </a:lnTo>
                <a:lnTo>
                  <a:pt x="0" y="310896"/>
                </a:lnTo>
                <a:lnTo>
                  <a:pt x="76200" y="310896"/>
                </a:lnTo>
                <a:lnTo>
                  <a:pt x="76200" y="335280"/>
                </a:lnTo>
                <a:close/>
              </a:path>
            </a:pathLst>
          </a:custGeom>
          <a:solidFill>
            <a:srgbClr val="0070BF"/>
          </a:solidFill>
        </p:spPr>
        <p:txBody>
          <a:bodyPr wrap="square" lIns="0" tIns="0" rIns="0" bIns="0" rtlCol="0"/>
          <a:lstStyle/>
          <a:p>
            <a:endParaRPr/>
          </a:p>
        </p:txBody>
      </p:sp>
      <p:sp>
        <p:nvSpPr>
          <p:cNvPr id="132" name="object 132"/>
          <p:cNvSpPr/>
          <p:nvPr/>
        </p:nvSpPr>
        <p:spPr>
          <a:xfrm>
            <a:off x="4975860" y="6134100"/>
            <a:ext cx="1251585" cy="414655"/>
          </a:xfrm>
          <a:custGeom>
            <a:avLst/>
            <a:gdLst/>
            <a:ahLst/>
            <a:cxnLst/>
            <a:rect l="l" t="t" r="r" b="b"/>
            <a:pathLst>
              <a:path w="1251585" h="414654">
                <a:moveTo>
                  <a:pt x="1251204" y="414528"/>
                </a:moveTo>
                <a:lnTo>
                  <a:pt x="1175004" y="414528"/>
                </a:lnTo>
                <a:lnTo>
                  <a:pt x="1175004" y="390144"/>
                </a:lnTo>
                <a:lnTo>
                  <a:pt x="1251204" y="390144"/>
                </a:lnTo>
                <a:lnTo>
                  <a:pt x="1251204" y="414528"/>
                </a:lnTo>
                <a:close/>
              </a:path>
              <a:path w="1251585" h="414654">
                <a:moveTo>
                  <a:pt x="1150620" y="414528"/>
                </a:moveTo>
                <a:lnTo>
                  <a:pt x="1074420" y="414528"/>
                </a:lnTo>
                <a:lnTo>
                  <a:pt x="1074420" y="390144"/>
                </a:lnTo>
                <a:lnTo>
                  <a:pt x="1150620" y="390144"/>
                </a:lnTo>
                <a:lnTo>
                  <a:pt x="1150620" y="414528"/>
                </a:lnTo>
                <a:close/>
              </a:path>
              <a:path w="1251585" h="414654">
                <a:moveTo>
                  <a:pt x="1048512" y="414528"/>
                </a:moveTo>
                <a:lnTo>
                  <a:pt x="972312" y="414528"/>
                </a:lnTo>
                <a:lnTo>
                  <a:pt x="972312" y="390144"/>
                </a:lnTo>
                <a:lnTo>
                  <a:pt x="1048512" y="390144"/>
                </a:lnTo>
                <a:lnTo>
                  <a:pt x="1048512" y="414528"/>
                </a:lnTo>
                <a:close/>
              </a:path>
              <a:path w="1251585" h="414654">
                <a:moveTo>
                  <a:pt x="946404" y="414528"/>
                </a:moveTo>
                <a:lnTo>
                  <a:pt x="870204" y="414528"/>
                </a:lnTo>
                <a:lnTo>
                  <a:pt x="870204" y="390144"/>
                </a:lnTo>
                <a:lnTo>
                  <a:pt x="946404" y="390144"/>
                </a:lnTo>
                <a:lnTo>
                  <a:pt x="946404" y="414528"/>
                </a:lnTo>
                <a:close/>
              </a:path>
              <a:path w="1251585" h="414654">
                <a:moveTo>
                  <a:pt x="845820" y="414528"/>
                </a:moveTo>
                <a:lnTo>
                  <a:pt x="769620" y="414528"/>
                </a:lnTo>
                <a:lnTo>
                  <a:pt x="769620" y="390144"/>
                </a:lnTo>
                <a:lnTo>
                  <a:pt x="845820" y="390144"/>
                </a:lnTo>
                <a:lnTo>
                  <a:pt x="845820" y="414528"/>
                </a:lnTo>
                <a:close/>
              </a:path>
              <a:path w="1251585" h="414654">
                <a:moveTo>
                  <a:pt x="743712" y="414528"/>
                </a:moveTo>
                <a:lnTo>
                  <a:pt x="667512" y="414528"/>
                </a:lnTo>
                <a:lnTo>
                  <a:pt x="667512" y="390144"/>
                </a:lnTo>
                <a:lnTo>
                  <a:pt x="743712" y="390144"/>
                </a:lnTo>
                <a:lnTo>
                  <a:pt x="743712" y="414528"/>
                </a:lnTo>
                <a:close/>
              </a:path>
              <a:path w="1251585" h="414654">
                <a:moveTo>
                  <a:pt x="641604" y="414528"/>
                </a:moveTo>
                <a:lnTo>
                  <a:pt x="565404" y="414528"/>
                </a:lnTo>
                <a:lnTo>
                  <a:pt x="565404" y="390144"/>
                </a:lnTo>
                <a:lnTo>
                  <a:pt x="641604" y="390144"/>
                </a:lnTo>
                <a:lnTo>
                  <a:pt x="641604" y="414528"/>
                </a:lnTo>
                <a:close/>
              </a:path>
              <a:path w="1251585" h="414654">
                <a:moveTo>
                  <a:pt x="541020" y="414528"/>
                </a:moveTo>
                <a:lnTo>
                  <a:pt x="464820" y="414528"/>
                </a:lnTo>
                <a:lnTo>
                  <a:pt x="464820" y="390144"/>
                </a:lnTo>
                <a:lnTo>
                  <a:pt x="541020" y="390144"/>
                </a:lnTo>
                <a:lnTo>
                  <a:pt x="541020" y="414528"/>
                </a:lnTo>
                <a:close/>
              </a:path>
              <a:path w="1251585" h="414654">
                <a:moveTo>
                  <a:pt x="438912" y="414528"/>
                </a:moveTo>
                <a:lnTo>
                  <a:pt x="393192" y="414528"/>
                </a:lnTo>
                <a:lnTo>
                  <a:pt x="371856" y="413004"/>
                </a:lnTo>
                <a:lnTo>
                  <a:pt x="361188" y="411480"/>
                </a:lnTo>
                <a:lnTo>
                  <a:pt x="364235" y="385572"/>
                </a:lnTo>
                <a:lnTo>
                  <a:pt x="374904" y="387096"/>
                </a:lnTo>
                <a:lnTo>
                  <a:pt x="414528" y="390144"/>
                </a:lnTo>
                <a:lnTo>
                  <a:pt x="438912" y="390144"/>
                </a:lnTo>
                <a:lnTo>
                  <a:pt x="438912" y="414528"/>
                </a:lnTo>
                <a:close/>
              </a:path>
              <a:path w="1251585" h="414654">
                <a:moveTo>
                  <a:pt x="335279" y="406908"/>
                </a:moveTo>
                <a:lnTo>
                  <a:pt x="330708" y="406908"/>
                </a:lnTo>
                <a:lnTo>
                  <a:pt x="310896" y="402336"/>
                </a:lnTo>
                <a:lnTo>
                  <a:pt x="291083" y="396240"/>
                </a:lnTo>
                <a:lnTo>
                  <a:pt x="272796" y="390144"/>
                </a:lnTo>
                <a:lnTo>
                  <a:pt x="260604" y="385572"/>
                </a:lnTo>
                <a:lnTo>
                  <a:pt x="269748" y="361188"/>
                </a:lnTo>
                <a:lnTo>
                  <a:pt x="280416" y="365760"/>
                </a:lnTo>
                <a:lnTo>
                  <a:pt x="298704" y="371856"/>
                </a:lnTo>
                <a:lnTo>
                  <a:pt x="335279" y="381000"/>
                </a:lnTo>
                <a:lnTo>
                  <a:pt x="339852" y="382524"/>
                </a:lnTo>
                <a:lnTo>
                  <a:pt x="335279" y="406908"/>
                </a:lnTo>
                <a:close/>
              </a:path>
              <a:path w="1251585" h="414654">
                <a:moveTo>
                  <a:pt x="236220" y="374904"/>
                </a:moveTo>
                <a:lnTo>
                  <a:pt x="234696" y="373380"/>
                </a:lnTo>
                <a:lnTo>
                  <a:pt x="216408" y="364236"/>
                </a:lnTo>
                <a:lnTo>
                  <a:pt x="199643" y="355092"/>
                </a:lnTo>
                <a:lnTo>
                  <a:pt x="182879" y="344424"/>
                </a:lnTo>
                <a:lnTo>
                  <a:pt x="169164" y="333756"/>
                </a:lnTo>
                <a:lnTo>
                  <a:pt x="182879" y="313944"/>
                </a:lnTo>
                <a:lnTo>
                  <a:pt x="196596" y="323088"/>
                </a:lnTo>
                <a:lnTo>
                  <a:pt x="211835" y="332232"/>
                </a:lnTo>
                <a:lnTo>
                  <a:pt x="228600" y="342900"/>
                </a:lnTo>
                <a:lnTo>
                  <a:pt x="245364" y="350520"/>
                </a:lnTo>
                <a:lnTo>
                  <a:pt x="246887" y="352044"/>
                </a:lnTo>
                <a:lnTo>
                  <a:pt x="236220" y="374904"/>
                </a:lnTo>
                <a:close/>
              </a:path>
              <a:path w="1251585" h="414654">
                <a:moveTo>
                  <a:pt x="147828" y="316992"/>
                </a:moveTo>
                <a:lnTo>
                  <a:pt x="135635" y="307848"/>
                </a:lnTo>
                <a:lnTo>
                  <a:pt x="121920" y="294132"/>
                </a:lnTo>
                <a:lnTo>
                  <a:pt x="94487" y="263652"/>
                </a:lnTo>
                <a:lnTo>
                  <a:pt x="92964" y="262128"/>
                </a:lnTo>
                <a:lnTo>
                  <a:pt x="112776" y="245364"/>
                </a:lnTo>
                <a:lnTo>
                  <a:pt x="114300" y="246888"/>
                </a:lnTo>
                <a:lnTo>
                  <a:pt x="126491" y="262128"/>
                </a:lnTo>
                <a:lnTo>
                  <a:pt x="152400" y="288036"/>
                </a:lnTo>
                <a:lnTo>
                  <a:pt x="164591" y="298704"/>
                </a:lnTo>
                <a:lnTo>
                  <a:pt x="147828" y="316992"/>
                </a:lnTo>
                <a:close/>
              </a:path>
              <a:path w="1251585" h="414654">
                <a:moveTo>
                  <a:pt x="77724" y="240792"/>
                </a:moveTo>
                <a:lnTo>
                  <a:pt x="70104" y="231647"/>
                </a:lnTo>
                <a:lnTo>
                  <a:pt x="59435" y="214884"/>
                </a:lnTo>
                <a:lnTo>
                  <a:pt x="50291" y="198120"/>
                </a:lnTo>
                <a:lnTo>
                  <a:pt x="38100" y="173735"/>
                </a:lnTo>
                <a:lnTo>
                  <a:pt x="60960" y="163068"/>
                </a:lnTo>
                <a:lnTo>
                  <a:pt x="62483" y="169164"/>
                </a:lnTo>
                <a:lnTo>
                  <a:pt x="71628" y="185928"/>
                </a:lnTo>
                <a:lnTo>
                  <a:pt x="80772" y="201168"/>
                </a:lnTo>
                <a:lnTo>
                  <a:pt x="91439" y="217932"/>
                </a:lnTo>
                <a:lnTo>
                  <a:pt x="97535" y="227076"/>
                </a:lnTo>
                <a:lnTo>
                  <a:pt x="77724" y="240792"/>
                </a:lnTo>
                <a:close/>
              </a:path>
              <a:path w="1251585" h="414654">
                <a:moveTo>
                  <a:pt x="27432" y="149352"/>
                </a:moveTo>
                <a:lnTo>
                  <a:pt x="24383" y="143256"/>
                </a:lnTo>
                <a:lnTo>
                  <a:pt x="12191" y="103632"/>
                </a:lnTo>
                <a:lnTo>
                  <a:pt x="7620" y="83819"/>
                </a:lnTo>
                <a:lnTo>
                  <a:pt x="6096" y="73152"/>
                </a:lnTo>
                <a:lnTo>
                  <a:pt x="32004" y="68580"/>
                </a:lnTo>
                <a:lnTo>
                  <a:pt x="33528" y="77723"/>
                </a:lnTo>
                <a:lnTo>
                  <a:pt x="36576" y="97536"/>
                </a:lnTo>
                <a:lnTo>
                  <a:pt x="48768" y="134111"/>
                </a:lnTo>
                <a:lnTo>
                  <a:pt x="51816" y="140208"/>
                </a:lnTo>
                <a:lnTo>
                  <a:pt x="27432" y="149352"/>
                </a:lnTo>
                <a:close/>
              </a:path>
              <a:path w="1251585" h="414654">
                <a:moveTo>
                  <a:pt x="3048" y="47243"/>
                </a:moveTo>
                <a:lnTo>
                  <a:pt x="1524" y="42671"/>
                </a:lnTo>
                <a:lnTo>
                  <a:pt x="0" y="21336"/>
                </a:lnTo>
                <a:lnTo>
                  <a:pt x="0" y="0"/>
                </a:lnTo>
                <a:lnTo>
                  <a:pt x="24383" y="0"/>
                </a:lnTo>
                <a:lnTo>
                  <a:pt x="27432" y="39623"/>
                </a:lnTo>
                <a:lnTo>
                  <a:pt x="27432" y="44195"/>
                </a:lnTo>
                <a:lnTo>
                  <a:pt x="3048" y="47243"/>
                </a:lnTo>
                <a:close/>
              </a:path>
            </a:pathLst>
          </a:custGeom>
          <a:solidFill>
            <a:srgbClr val="0070BF"/>
          </a:solidFill>
        </p:spPr>
        <p:txBody>
          <a:bodyPr wrap="square" lIns="0" tIns="0" rIns="0" bIns="0" rtlCol="0"/>
          <a:lstStyle/>
          <a:p>
            <a:endParaRPr/>
          </a:p>
        </p:txBody>
      </p:sp>
      <p:sp>
        <p:nvSpPr>
          <p:cNvPr id="143" name="object 143"/>
          <p:cNvSpPr txBox="1"/>
          <p:nvPr/>
        </p:nvSpPr>
        <p:spPr>
          <a:xfrm>
            <a:off x="759968" y="6709670"/>
            <a:ext cx="9169400" cy="269240"/>
          </a:xfrm>
          <a:prstGeom prst="rect">
            <a:avLst/>
          </a:prstGeom>
        </p:spPr>
        <p:txBody>
          <a:bodyPr vert="horz" wrap="square" lIns="0" tIns="12065" rIns="0" bIns="0" rtlCol="0">
            <a:spAutoFit/>
          </a:bodyPr>
          <a:lstStyle/>
          <a:p>
            <a:pPr marL="12700">
              <a:lnSpc>
                <a:spcPct val="100000"/>
              </a:lnSpc>
              <a:spcBef>
                <a:spcPts val="95"/>
              </a:spcBef>
              <a:tabLst>
                <a:tab pos="4436745" algn="l"/>
                <a:tab pos="9156065" algn="l"/>
              </a:tabLst>
            </a:pPr>
            <a:r>
              <a:rPr sz="1600" u="heavy" spc="-5" dirty="0">
                <a:solidFill>
                  <a:srgbClr val="16365D"/>
                </a:solidFill>
                <a:uFill>
                  <a:solidFill>
                    <a:srgbClr val="16365D"/>
                  </a:solidFill>
                </a:uFill>
                <a:latin typeface="Times New Roman"/>
                <a:cs typeface="Times New Roman"/>
              </a:rPr>
              <a:t> 	</a:t>
            </a:r>
            <a:r>
              <a:rPr sz="1600" u="heavy" spc="-5" dirty="0">
                <a:solidFill>
                  <a:srgbClr val="16365D"/>
                </a:solidFill>
                <a:uFill>
                  <a:solidFill>
                    <a:srgbClr val="16365D"/>
                  </a:solidFill>
                </a:uFill>
                <a:latin typeface="Calibri"/>
                <a:cs typeface="Calibri"/>
              </a:rPr>
              <a:t>.	</a:t>
            </a:r>
            <a:endParaRPr sz="1600">
              <a:latin typeface="Calibri"/>
              <a:cs typeface="Calibri"/>
            </a:endParaRPr>
          </a:p>
        </p:txBody>
      </p:sp>
      <p:sp>
        <p:nvSpPr>
          <p:cNvPr id="144" name="object 144"/>
          <p:cNvSpPr/>
          <p:nvPr/>
        </p:nvSpPr>
        <p:spPr>
          <a:xfrm>
            <a:off x="7582895" y="1592403"/>
            <a:ext cx="2177415" cy="824865"/>
          </a:xfrm>
          <a:custGeom>
            <a:avLst/>
            <a:gdLst/>
            <a:ahLst/>
            <a:cxnLst/>
            <a:rect l="l" t="t" r="r" b="b"/>
            <a:pathLst>
              <a:path w="2177415" h="824864">
                <a:moveTo>
                  <a:pt x="2035068" y="824660"/>
                </a:moveTo>
                <a:lnTo>
                  <a:pt x="140698" y="824654"/>
                </a:lnTo>
                <a:lnTo>
                  <a:pt x="126276" y="822299"/>
                </a:lnTo>
                <a:lnTo>
                  <a:pt x="134641" y="823136"/>
                </a:lnTo>
                <a:lnTo>
                  <a:pt x="2035107" y="824654"/>
                </a:lnTo>
                <a:close/>
              </a:path>
              <a:path w="2177415" h="824864">
                <a:moveTo>
                  <a:pt x="105604" y="818925"/>
                </a:moveTo>
                <a:lnTo>
                  <a:pt x="96150" y="817381"/>
                </a:lnTo>
                <a:lnTo>
                  <a:pt x="88190" y="813240"/>
                </a:lnTo>
                <a:lnTo>
                  <a:pt x="95017" y="815516"/>
                </a:lnTo>
                <a:lnTo>
                  <a:pt x="98065" y="817040"/>
                </a:lnTo>
                <a:lnTo>
                  <a:pt x="105604" y="818925"/>
                </a:lnTo>
                <a:close/>
              </a:path>
              <a:path w="2177415" h="824864">
                <a:moveTo>
                  <a:pt x="62734" y="799997"/>
                </a:moveTo>
                <a:lnTo>
                  <a:pt x="57270" y="797155"/>
                </a:lnTo>
                <a:lnTo>
                  <a:pt x="53197" y="793082"/>
                </a:lnTo>
                <a:lnTo>
                  <a:pt x="55392" y="794180"/>
                </a:lnTo>
                <a:lnTo>
                  <a:pt x="58440" y="797228"/>
                </a:lnTo>
                <a:lnTo>
                  <a:pt x="61489" y="798752"/>
                </a:lnTo>
                <a:lnTo>
                  <a:pt x="62734" y="799997"/>
                </a:lnTo>
                <a:close/>
              </a:path>
              <a:path w="2177415" h="824864">
                <a:moveTo>
                  <a:pt x="29485" y="769370"/>
                </a:moveTo>
                <a:lnTo>
                  <a:pt x="26510" y="766394"/>
                </a:lnTo>
                <a:lnTo>
                  <a:pt x="25901" y="765224"/>
                </a:lnTo>
                <a:lnTo>
                  <a:pt x="26437" y="765224"/>
                </a:lnTo>
                <a:lnTo>
                  <a:pt x="29485" y="768272"/>
                </a:lnTo>
                <a:lnTo>
                  <a:pt x="29485" y="769370"/>
                </a:lnTo>
                <a:close/>
              </a:path>
              <a:path w="2177415" h="824864">
                <a:moveTo>
                  <a:pt x="24912" y="763324"/>
                </a:moveTo>
                <a:lnTo>
                  <a:pt x="23667" y="760930"/>
                </a:lnTo>
                <a:lnTo>
                  <a:pt x="24912" y="762176"/>
                </a:lnTo>
                <a:lnTo>
                  <a:pt x="24912" y="763324"/>
                </a:lnTo>
                <a:close/>
              </a:path>
              <a:path w="2177415" h="824864">
                <a:moveTo>
                  <a:pt x="9673" y="734030"/>
                </a:moveTo>
                <a:lnTo>
                  <a:pt x="9251" y="733220"/>
                </a:lnTo>
                <a:lnTo>
                  <a:pt x="9673" y="733220"/>
                </a:lnTo>
                <a:lnTo>
                  <a:pt x="9673" y="734030"/>
                </a:lnTo>
                <a:close/>
              </a:path>
              <a:path w="2177415" h="824864">
                <a:moveTo>
                  <a:pt x="8149" y="731101"/>
                </a:moveTo>
                <a:lnTo>
                  <a:pt x="6873" y="728648"/>
                </a:lnTo>
                <a:lnTo>
                  <a:pt x="8149" y="728648"/>
                </a:lnTo>
                <a:lnTo>
                  <a:pt x="8149" y="731101"/>
                </a:lnTo>
                <a:close/>
              </a:path>
              <a:path w="2177415" h="824864">
                <a:moveTo>
                  <a:pt x="6624" y="728171"/>
                </a:moveTo>
                <a:lnTo>
                  <a:pt x="6283" y="727514"/>
                </a:lnTo>
                <a:lnTo>
                  <a:pt x="5970" y="725600"/>
                </a:lnTo>
                <a:lnTo>
                  <a:pt x="6624" y="725600"/>
                </a:lnTo>
                <a:lnTo>
                  <a:pt x="6624" y="728171"/>
                </a:lnTo>
                <a:close/>
              </a:path>
              <a:path w="2177415" h="824864">
                <a:moveTo>
                  <a:pt x="5101" y="720272"/>
                </a:moveTo>
                <a:lnTo>
                  <a:pt x="4975" y="719504"/>
                </a:lnTo>
                <a:lnTo>
                  <a:pt x="5101" y="720272"/>
                </a:lnTo>
                <a:close/>
              </a:path>
              <a:path w="2177415" h="824864">
                <a:moveTo>
                  <a:pt x="528" y="692263"/>
                </a:moveTo>
                <a:lnTo>
                  <a:pt x="0" y="689024"/>
                </a:lnTo>
                <a:lnTo>
                  <a:pt x="528" y="689024"/>
                </a:lnTo>
                <a:lnTo>
                  <a:pt x="528" y="692263"/>
                </a:lnTo>
                <a:close/>
              </a:path>
              <a:path w="2177415" h="824864">
                <a:moveTo>
                  <a:pt x="2119349" y="406"/>
                </a:moveTo>
                <a:lnTo>
                  <a:pt x="2118889" y="176"/>
                </a:lnTo>
                <a:lnTo>
                  <a:pt x="2118712" y="0"/>
                </a:lnTo>
                <a:lnTo>
                  <a:pt x="2119193" y="249"/>
                </a:lnTo>
                <a:lnTo>
                  <a:pt x="2119349" y="406"/>
                </a:lnTo>
                <a:close/>
              </a:path>
              <a:path w="2177415" h="824864">
                <a:moveTo>
                  <a:pt x="2143330" y="24560"/>
                </a:moveTo>
                <a:close/>
              </a:path>
              <a:path w="2177415" h="824864">
                <a:moveTo>
                  <a:pt x="2150334" y="32180"/>
                </a:moveTo>
                <a:lnTo>
                  <a:pt x="2149369" y="32180"/>
                </a:lnTo>
                <a:lnTo>
                  <a:pt x="2149369" y="30642"/>
                </a:lnTo>
                <a:lnTo>
                  <a:pt x="2149734" y="31010"/>
                </a:lnTo>
                <a:lnTo>
                  <a:pt x="2150334" y="32180"/>
                </a:lnTo>
                <a:close/>
              </a:path>
              <a:path w="2177415" h="824864">
                <a:moveTo>
                  <a:pt x="2169730" y="70280"/>
                </a:moveTo>
                <a:lnTo>
                  <a:pt x="2169181" y="70280"/>
                </a:lnTo>
                <a:lnTo>
                  <a:pt x="2169181" y="68940"/>
                </a:lnTo>
                <a:lnTo>
                  <a:pt x="2169668" y="69890"/>
                </a:lnTo>
                <a:lnTo>
                  <a:pt x="2169730" y="70280"/>
                </a:lnTo>
                <a:close/>
              </a:path>
              <a:path w="2177415" h="824864">
                <a:moveTo>
                  <a:pt x="2175299" y="692314"/>
                </a:moveTo>
                <a:lnTo>
                  <a:pt x="2176755" y="114195"/>
                </a:lnTo>
                <a:lnTo>
                  <a:pt x="2176800" y="682928"/>
                </a:lnTo>
                <a:lnTo>
                  <a:pt x="2175299" y="692314"/>
                </a:lnTo>
                <a:close/>
              </a:path>
              <a:path w="2177415" h="824864">
                <a:moveTo>
                  <a:pt x="2167903" y="730956"/>
                </a:moveTo>
                <a:lnTo>
                  <a:pt x="2170238" y="723952"/>
                </a:lnTo>
                <a:lnTo>
                  <a:pt x="2169668" y="727514"/>
                </a:lnTo>
                <a:lnTo>
                  <a:pt x="2167903" y="730956"/>
                </a:lnTo>
                <a:close/>
              </a:path>
              <a:path w="2177415" h="824864">
                <a:moveTo>
                  <a:pt x="2144749" y="771415"/>
                </a:moveTo>
                <a:lnTo>
                  <a:pt x="2147844" y="768272"/>
                </a:lnTo>
                <a:lnTo>
                  <a:pt x="2149369" y="765224"/>
                </a:lnTo>
                <a:lnTo>
                  <a:pt x="2151350" y="763242"/>
                </a:lnTo>
                <a:lnTo>
                  <a:pt x="2149734" y="766394"/>
                </a:lnTo>
                <a:lnTo>
                  <a:pt x="2144749" y="771415"/>
                </a:lnTo>
                <a:close/>
              </a:path>
              <a:path w="2177415" h="824864">
                <a:moveTo>
                  <a:pt x="2112371" y="800697"/>
                </a:moveTo>
                <a:lnTo>
                  <a:pt x="2112793" y="800276"/>
                </a:lnTo>
                <a:lnTo>
                  <a:pt x="2115841" y="798752"/>
                </a:lnTo>
                <a:lnTo>
                  <a:pt x="2117365" y="797228"/>
                </a:lnTo>
                <a:lnTo>
                  <a:pt x="2120412" y="795704"/>
                </a:lnTo>
                <a:lnTo>
                  <a:pt x="2123461" y="792656"/>
                </a:lnTo>
                <a:lnTo>
                  <a:pt x="2123857" y="792457"/>
                </a:lnTo>
                <a:lnTo>
                  <a:pt x="2119193" y="797155"/>
                </a:lnTo>
                <a:lnTo>
                  <a:pt x="2112371" y="800697"/>
                </a:lnTo>
                <a:close/>
              </a:path>
              <a:path w="2177415" h="824864">
                <a:moveTo>
                  <a:pt x="2070468" y="818956"/>
                </a:moveTo>
                <a:lnTo>
                  <a:pt x="2071644" y="818564"/>
                </a:lnTo>
                <a:lnTo>
                  <a:pt x="2077741" y="817040"/>
                </a:lnTo>
                <a:lnTo>
                  <a:pt x="2086557" y="814101"/>
                </a:lnTo>
                <a:lnTo>
                  <a:pt x="2080240" y="817381"/>
                </a:lnTo>
                <a:lnTo>
                  <a:pt x="2070468" y="818956"/>
                </a:lnTo>
                <a:close/>
              </a:path>
              <a:path w="2177415" h="824864">
                <a:moveTo>
                  <a:pt x="2042689" y="823432"/>
                </a:moveTo>
                <a:lnTo>
                  <a:pt x="2042689" y="823136"/>
                </a:lnTo>
                <a:lnTo>
                  <a:pt x="2047535" y="822651"/>
                </a:lnTo>
                <a:lnTo>
                  <a:pt x="2042689" y="823432"/>
                </a:lnTo>
                <a:close/>
              </a:path>
            </a:pathLst>
          </a:custGeom>
          <a:solidFill>
            <a:srgbClr val="4F80BC"/>
          </a:solidFill>
        </p:spPr>
        <p:txBody>
          <a:bodyPr wrap="square" lIns="0" tIns="0" rIns="0" bIns="0" rtlCol="0"/>
          <a:lstStyle/>
          <a:p>
            <a:endParaRPr/>
          </a:p>
        </p:txBody>
      </p:sp>
      <p:sp>
        <p:nvSpPr>
          <p:cNvPr id="145" name="object 145"/>
          <p:cNvSpPr/>
          <p:nvPr/>
        </p:nvSpPr>
        <p:spPr>
          <a:xfrm>
            <a:off x="7563611" y="1546859"/>
            <a:ext cx="2216150" cy="889000"/>
          </a:xfrm>
          <a:custGeom>
            <a:avLst/>
            <a:gdLst/>
            <a:ahLst/>
            <a:cxnLst/>
            <a:rect l="l" t="t" r="r" b="b"/>
            <a:pathLst>
              <a:path w="2216150" h="889000">
                <a:moveTo>
                  <a:pt x="2072640" y="888492"/>
                </a:moveTo>
                <a:lnTo>
                  <a:pt x="144780" y="888492"/>
                </a:lnTo>
                <a:lnTo>
                  <a:pt x="129540" y="885444"/>
                </a:lnTo>
                <a:lnTo>
                  <a:pt x="112776" y="882395"/>
                </a:lnTo>
                <a:lnTo>
                  <a:pt x="99060" y="876299"/>
                </a:lnTo>
                <a:lnTo>
                  <a:pt x="83819" y="870203"/>
                </a:lnTo>
                <a:lnTo>
                  <a:pt x="71627" y="862583"/>
                </a:lnTo>
                <a:lnTo>
                  <a:pt x="59435" y="851915"/>
                </a:lnTo>
                <a:lnTo>
                  <a:pt x="47243" y="842771"/>
                </a:lnTo>
                <a:lnTo>
                  <a:pt x="36576" y="830580"/>
                </a:lnTo>
                <a:lnTo>
                  <a:pt x="12192" y="790955"/>
                </a:lnTo>
                <a:lnTo>
                  <a:pt x="0" y="745236"/>
                </a:lnTo>
                <a:lnTo>
                  <a:pt x="0" y="144779"/>
                </a:lnTo>
                <a:lnTo>
                  <a:pt x="12192" y="99059"/>
                </a:lnTo>
                <a:lnTo>
                  <a:pt x="35052" y="59435"/>
                </a:lnTo>
                <a:lnTo>
                  <a:pt x="70104" y="27431"/>
                </a:lnTo>
                <a:lnTo>
                  <a:pt x="111252" y="7619"/>
                </a:lnTo>
                <a:lnTo>
                  <a:pt x="143256" y="0"/>
                </a:lnTo>
                <a:lnTo>
                  <a:pt x="2069592" y="0"/>
                </a:lnTo>
                <a:lnTo>
                  <a:pt x="2086355" y="3047"/>
                </a:lnTo>
                <a:lnTo>
                  <a:pt x="2101596" y="6095"/>
                </a:lnTo>
                <a:lnTo>
                  <a:pt x="2116836" y="12191"/>
                </a:lnTo>
                <a:lnTo>
                  <a:pt x="2130551" y="18287"/>
                </a:lnTo>
                <a:lnTo>
                  <a:pt x="156970" y="18287"/>
                </a:lnTo>
                <a:lnTo>
                  <a:pt x="140206" y="19811"/>
                </a:lnTo>
                <a:lnTo>
                  <a:pt x="131064" y="21335"/>
                </a:lnTo>
                <a:lnTo>
                  <a:pt x="118872" y="24383"/>
                </a:lnTo>
                <a:lnTo>
                  <a:pt x="109727" y="27431"/>
                </a:lnTo>
                <a:lnTo>
                  <a:pt x="106680" y="28955"/>
                </a:lnTo>
                <a:lnTo>
                  <a:pt x="102108" y="30479"/>
                </a:lnTo>
                <a:lnTo>
                  <a:pt x="89916" y="36575"/>
                </a:lnTo>
                <a:lnTo>
                  <a:pt x="88392" y="38099"/>
                </a:lnTo>
                <a:lnTo>
                  <a:pt x="82296" y="41147"/>
                </a:lnTo>
                <a:lnTo>
                  <a:pt x="79248" y="44195"/>
                </a:lnTo>
                <a:lnTo>
                  <a:pt x="76200" y="45719"/>
                </a:lnTo>
                <a:lnTo>
                  <a:pt x="73152" y="48767"/>
                </a:lnTo>
                <a:lnTo>
                  <a:pt x="70104" y="50291"/>
                </a:lnTo>
                <a:lnTo>
                  <a:pt x="50292" y="70103"/>
                </a:lnTo>
                <a:lnTo>
                  <a:pt x="48768" y="73151"/>
                </a:lnTo>
                <a:lnTo>
                  <a:pt x="45720" y="76199"/>
                </a:lnTo>
                <a:lnTo>
                  <a:pt x="44196" y="79247"/>
                </a:lnTo>
                <a:lnTo>
                  <a:pt x="41148" y="82295"/>
                </a:lnTo>
                <a:lnTo>
                  <a:pt x="38100" y="88391"/>
                </a:lnTo>
                <a:lnTo>
                  <a:pt x="22860" y="123443"/>
                </a:lnTo>
                <a:lnTo>
                  <a:pt x="18288" y="153923"/>
                </a:lnTo>
                <a:lnTo>
                  <a:pt x="18288" y="734567"/>
                </a:lnTo>
                <a:lnTo>
                  <a:pt x="19812" y="734567"/>
                </a:lnTo>
                <a:lnTo>
                  <a:pt x="19812" y="749807"/>
                </a:lnTo>
                <a:lnTo>
                  <a:pt x="21336" y="749807"/>
                </a:lnTo>
                <a:lnTo>
                  <a:pt x="21336" y="758951"/>
                </a:lnTo>
                <a:lnTo>
                  <a:pt x="22860" y="758951"/>
                </a:lnTo>
                <a:lnTo>
                  <a:pt x="22860" y="765047"/>
                </a:lnTo>
                <a:lnTo>
                  <a:pt x="24384" y="765047"/>
                </a:lnTo>
                <a:lnTo>
                  <a:pt x="24384" y="771143"/>
                </a:lnTo>
                <a:lnTo>
                  <a:pt x="25908" y="771143"/>
                </a:lnTo>
                <a:lnTo>
                  <a:pt x="25908" y="774191"/>
                </a:lnTo>
                <a:lnTo>
                  <a:pt x="27432" y="774191"/>
                </a:lnTo>
                <a:lnTo>
                  <a:pt x="27432" y="778763"/>
                </a:lnTo>
                <a:lnTo>
                  <a:pt x="28956" y="778763"/>
                </a:lnTo>
                <a:lnTo>
                  <a:pt x="28956" y="783335"/>
                </a:lnTo>
                <a:lnTo>
                  <a:pt x="30480" y="783335"/>
                </a:lnTo>
                <a:lnTo>
                  <a:pt x="30480" y="786383"/>
                </a:lnTo>
                <a:lnTo>
                  <a:pt x="32004" y="786383"/>
                </a:lnTo>
                <a:lnTo>
                  <a:pt x="32004" y="789431"/>
                </a:lnTo>
                <a:lnTo>
                  <a:pt x="33528" y="789431"/>
                </a:lnTo>
                <a:lnTo>
                  <a:pt x="33528" y="792479"/>
                </a:lnTo>
                <a:lnTo>
                  <a:pt x="35052" y="792479"/>
                </a:lnTo>
                <a:lnTo>
                  <a:pt x="35052" y="795527"/>
                </a:lnTo>
                <a:lnTo>
                  <a:pt x="36576" y="795527"/>
                </a:lnTo>
                <a:lnTo>
                  <a:pt x="36576" y="798575"/>
                </a:lnTo>
                <a:lnTo>
                  <a:pt x="38100" y="798575"/>
                </a:lnTo>
                <a:lnTo>
                  <a:pt x="39624" y="800099"/>
                </a:lnTo>
                <a:lnTo>
                  <a:pt x="39624" y="803147"/>
                </a:lnTo>
                <a:lnTo>
                  <a:pt x="41148" y="803147"/>
                </a:lnTo>
                <a:lnTo>
                  <a:pt x="41148" y="806195"/>
                </a:lnTo>
                <a:lnTo>
                  <a:pt x="42672" y="806195"/>
                </a:lnTo>
                <a:lnTo>
                  <a:pt x="44196" y="807719"/>
                </a:lnTo>
                <a:lnTo>
                  <a:pt x="44196" y="810767"/>
                </a:lnTo>
                <a:lnTo>
                  <a:pt x="45720" y="810767"/>
                </a:lnTo>
                <a:lnTo>
                  <a:pt x="48768" y="813815"/>
                </a:lnTo>
                <a:lnTo>
                  <a:pt x="48768" y="816863"/>
                </a:lnTo>
                <a:lnTo>
                  <a:pt x="50292" y="816864"/>
                </a:lnTo>
                <a:lnTo>
                  <a:pt x="59436" y="826007"/>
                </a:lnTo>
                <a:lnTo>
                  <a:pt x="59436" y="829055"/>
                </a:lnTo>
                <a:lnTo>
                  <a:pt x="62484" y="829055"/>
                </a:lnTo>
                <a:lnTo>
                  <a:pt x="71628" y="838199"/>
                </a:lnTo>
                <a:lnTo>
                  <a:pt x="74676" y="839723"/>
                </a:lnTo>
                <a:lnTo>
                  <a:pt x="77724" y="842772"/>
                </a:lnTo>
                <a:lnTo>
                  <a:pt x="80772" y="844295"/>
                </a:lnTo>
                <a:lnTo>
                  <a:pt x="82296" y="845819"/>
                </a:lnTo>
                <a:lnTo>
                  <a:pt x="88392" y="848867"/>
                </a:lnTo>
                <a:lnTo>
                  <a:pt x="89916" y="850391"/>
                </a:lnTo>
                <a:lnTo>
                  <a:pt x="105156" y="858011"/>
                </a:lnTo>
                <a:lnTo>
                  <a:pt x="114300" y="861059"/>
                </a:lnTo>
                <a:lnTo>
                  <a:pt x="117349" y="862584"/>
                </a:lnTo>
                <a:lnTo>
                  <a:pt x="129540" y="865631"/>
                </a:lnTo>
                <a:lnTo>
                  <a:pt x="138684" y="867155"/>
                </a:lnTo>
                <a:lnTo>
                  <a:pt x="153924" y="868679"/>
                </a:lnTo>
                <a:lnTo>
                  <a:pt x="2129333" y="870203"/>
                </a:lnTo>
                <a:lnTo>
                  <a:pt x="2118360" y="876299"/>
                </a:lnTo>
                <a:lnTo>
                  <a:pt x="2087880" y="885444"/>
                </a:lnTo>
                <a:lnTo>
                  <a:pt x="2072640" y="888492"/>
                </a:lnTo>
                <a:close/>
              </a:path>
              <a:path w="2216150" h="889000">
                <a:moveTo>
                  <a:pt x="2129333" y="870203"/>
                </a:moveTo>
                <a:lnTo>
                  <a:pt x="2061972" y="870203"/>
                </a:lnTo>
                <a:lnTo>
                  <a:pt x="2061972" y="868679"/>
                </a:lnTo>
                <a:lnTo>
                  <a:pt x="2077212" y="867155"/>
                </a:lnTo>
                <a:lnTo>
                  <a:pt x="2086356" y="865631"/>
                </a:lnTo>
                <a:lnTo>
                  <a:pt x="2090928" y="864107"/>
                </a:lnTo>
                <a:lnTo>
                  <a:pt x="2097024" y="862583"/>
                </a:lnTo>
                <a:lnTo>
                  <a:pt x="2106168" y="859535"/>
                </a:lnTo>
                <a:lnTo>
                  <a:pt x="2112264" y="856487"/>
                </a:lnTo>
                <a:lnTo>
                  <a:pt x="2116836" y="854963"/>
                </a:lnTo>
                <a:lnTo>
                  <a:pt x="2122932" y="851915"/>
                </a:lnTo>
                <a:lnTo>
                  <a:pt x="2124456" y="850391"/>
                </a:lnTo>
                <a:lnTo>
                  <a:pt x="2130552" y="847343"/>
                </a:lnTo>
                <a:lnTo>
                  <a:pt x="2132076" y="845819"/>
                </a:lnTo>
                <a:lnTo>
                  <a:pt x="2135124" y="844295"/>
                </a:lnTo>
                <a:lnTo>
                  <a:pt x="2136648" y="842771"/>
                </a:lnTo>
                <a:lnTo>
                  <a:pt x="2139696" y="841247"/>
                </a:lnTo>
                <a:lnTo>
                  <a:pt x="2142744" y="838199"/>
                </a:lnTo>
                <a:lnTo>
                  <a:pt x="2145792" y="836675"/>
                </a:lnTo>
                <a:lnTo>
                  <a:pt x="2162556" y="819911"/>
                </a:lnTo>
                <a:lnTo>
                  <a:pt x="2164080" y="816863"/>
                </a:lnTo>
                <a:lnTo>
                  <a:pt x="2167128" y="813815"/>
                </a:lnTo>
                <a:lnTo>
                  <a:pt x="2168652" y="810767"/>
                </a:lnTo>
                <a:lnTo>
                  <a:pt x="2171700" y="807719"/>
                </a:lnTo>
                <a:lnTo>
                  <a:pt x="2174748" y="801623"/>
                </a:lnTo>
                <a:lnTo>
                  <a:pt x="2176272" y="800099"/>
                </a:lnTo>
                <a:lnTo>
                  <a:pt x="2193036" y="755903"/>
                </a:lnTo>
                <a:lnTo>
                  <a:pt x="2196084" y="141731"/>
                </a:lnTo>
                <a:lnTo>
                  <a:pt x="2194560" y="141731"/>
                </a:lnTo>
                <a:lnTo>
                  <a:pt x="2194560" y="132587"/>
                </a:lnTo>
                <a:lnTo>
                  <a:pt x="2193036" y="132587"/>
                </a:lnTo>
                <a:lnTo>
                  <a:pt x="2193036" y="126491"/>
                </a:lnTo>
                <a:lnTo>
                  <a:pt x="2191512" y="126491"/>
                </a:lnTo>
                <a:lnTo>
                  <a:pt x="2191512" y="120395"/>
                </a:lnTo>
                <a:lnTo>
                  <a:pt x="2189988" y="120395"/>
                </a:lnTo>
                <a:lnTo>
                  <a:pt x="2189988" y="115823"/>
                </a:lnTo>
                <a:lnTo>
                  <a:pt x="2188464" y="115823"/>
                </a:lnTo>
                <a:lnTo>
                  <a:pt x="2188464" y="111251"/>
                </a:lnTo>
                <a:lnTo>
                  <a:pt x="2186940" y="111251"/>
                </a:lnTo>
                <a:lnTo>
                  <a:pt x="2186940" y="106679"/>
                </a:lnTo>
                <a:lnTo>
                  <a:pt x="2185416" y="106679"/>
                </a:lnTo>
                <a:lnTo>
                  <a:pt x="2185416" y="103631"/>
                </a:lnTo>
                <a:lnTo>
                  <a:pt x="2183892" y="103631"/>
                </a:lnTo>
                <a:lnTo>
                  <a:pt x="2183892" y="100583"/>
                </a:lnTo>
                <a:lnTo>
                  <a:pt x="2182368" y="100583"/>
                </a:lnTo>
                <a:lnTo>
                  <a:pt x="2182368" y="97535"/>
                </a:lnTo>
                <a:lnTo>
                  <a:pt x="2180844" y="97535"/>
                </a:lnTo>
                <a:lnTo>
                  <a:pt x="2180844" y="94487"/>
                </a:lnTo>
                <a:lnTo>
                  <a:pt x="2179320" y="94487"/>
                </a:lnTo>
                <a:lnTo>
                  <a:pt x="2179320" y="91439"/>
                </a:lnTo>
                <a:lnTo>
                  <a:pt x="2177796" y="91439"/>
                </a:lnTo>
                <a:lnTo>
                  <a:pt x="2177796" y="88391"/>
                </a:lnTo>
                <a:lnTo>
                  <a:pt x="2176272" y="86867"/>
                </a:lnTo>
                <a:lnTo>
                  <a:pt x="2174748" y="86867"/>
                </a:lnTo>
                <a:lnTo>
                  <a:pt x="2174748" y="83819"/>
                </a:lnTo>
                <a:lnTo>
                  <a:pt x="2173224" y="83819"/>
                </a:lnTo>
                <a:lnTo>
                  <a:pt x="2173224" y="80771"/>
                </a:lnTo>
                <a:lnTo>
                  <a:pt x="2170176" y="77723"/>
                </a:lnTo>
                <a:lnTo>
                  <a:pt x="2168652" y="77723"/>
                </a:lnTo>
                <a:lnTo>
                  <a:pt x="2168652" y="74675"/>
                </a:lnTo>
                <a:lnTo>
                  <a:pt x="2164080" y="70103"/>
                </a:lnTo>
                <a:lnTo>
                  <a:pt x="2162556" y="70103"/>
                </a:lnTo>
                <a:lnTo>
                  <a:pt x="2162556" y="67055"/>
                </a:lnTo>
                <a:lnTo>
                  <a:pt x="2147316" y="51815"/>
                </a:lnTo>
                <a:lnTo>
                  <a:pt x="2144268" y="50291"/>
                </a:lnTo>
                <a:lnTo>
                  <a:pt x="2141220" y="47243"/>
                </a:lnTo>
                <a:lnTo>
                  <a:pt x="2138172" y="45719"/>
                </a:lnTo>
                <a:lnTo>
                  <a:pt x="2135124" y="42671"/>
                </a:lnTo>
                <a:lnTo>
                  <a:pt x="2129028" y="39623"/>
                </a:lnTo>
                <a:lnTo>
                  <a:pt x="2127504" y="38099"/>
                </a:lnTo>
                <a:lnTo>
                  <a:pt x="2109216" y="28955"/>
                </a:lnTo>
                <a:lnTo>
                  <a:pt x="2104644" y="27431"/>
                </a:lnTo>
                <a:lnTo>
                  <a:pt x="2101596" y="25907"/>
                </a:lnTo>
                <a:lnTo>
                  <a:pt x="2097024" y="24383"/>
                </a:lnTo>
                <a:lnTo>
                  <a:pt x="2084832" y="21335"/>
                </a:lnTo>
                <a:lnTo>
                  <a:pt x="2075688" y="19811"/>
                </a:lnTo>
                <a:lnTo>
                  <a:pt x="2058924" y="18287"/>
                </a:lnTo>
                <a:lnTo>
                  <a:pt x="2130551" y="18287"/>
                </a:lnTo>
                <a:lnTo>
                  <a:pt x="2144268" y="27431"/>
                </a:lnTo>
                <a:lnTo>
                  <a:pt x="2168651" y="45719"/>
                </a:lnTo>
                <a:lnTo>
                  <a:pt x="2177796" y="57911"/>
                </a:lnTo>
                <a:lnTo>
                  <a:pt x="2188464" y="70103"/>
                </a:lnTo>
                <a:lnTo>
                  <a:pt x="2208276" y="111251"/>
                </a:lnTo>
                <a:lnTo>
                  <a:pt x="2215896" y="160019"/>
                </a:lnTo>
                <a:lnTo>
                  <a:pt x="2215896" y="728472"/>
                </a:lnTo>
                <a:lnTo>
                  <a:pt x="2203704" y="789432"/>
                </a:lnTo>
                <a:lnTo>
                  <a:pt x="2179320" y="829055"/>
                </a:lnTo>
                <a:lnTo>
                  <a:pt x="2145792" y="861059"/>
                </a:lnTo>
                <a:lnTo>
                  <a:pt x="2129333" y="870203"/>
                </a:lnTo>
                <a:close/>
              </a:path>
            </a:pathLst>
          </a:custGeom>
          <a:solidFill>
            <a:srgbClr val="FFFFFF"/>
          </a:solidFill>
        </p:spPr>
        <p:txBody>
          <a:bodyPr wrap="square" lIns="0" tIns="0" rIns="0" bIns="0" rtlCol="0"/>
          <a:lstStyle/>
          <a:p>
            <a:endParaRPr/>
          </a:p>
        </p:txBody>
      </p:sp>
      <p:sp>
        <p:nvSpPr>
          <p:cNvPr id="146" name="object 146"/>
          <p:cNvSpPr/>
          <p:nvPr/>
        </p:nvSpPr>
        <p:spPr>
          <a:xfrm>
            <a:off x="7581900" y="1565147"/>
            <a:ext cx="2178050" cy="852169"/>
          </a:xfrm>
          <a:custGeom>
            <a:avLst/>
            <a:gdLst/>
            <a:ahLst/>
            <a:cxnLst/>
            <a:rect l="l" t="t" r="r" b="b"/>
            <a:pathLst>
              <a:path w="2178050" h="852169">
                <a:moveTo>
                  <a:pt x="2036064" y="851916"/>
                </a:moveTo>
                <a:lnTo>
                  <a:pt x="141732" y="851916"/>
                </a:lnTo>
                <a:lnTo>
                  <a:pt x="97145" y="844637"/>
                </a:lnTo>
                <a:lnTo>
                  <a:pt x="58265" y="824410"/>
                </a:lnTo>
                <a:lnTo>
                  <a:pt x="27505" y="793650"/>
                </a:lnTo>
                <a:lnTo>
                  <a:pt x="7278" y="754770"/>
                </a:lnTo>
                <a:lnTo>
                  <a:pt x="0" y="710184"/>
                </a:lnTo>
                <a:lnTo>
                  <a:pt x="0" y="141732"/>
                </a:lnTo>
                <a:lnTo>
                  <a:pt x="7278" y="97145"/>
                </a:lnTo>
                <a:lnTo>
                  <a:pt x="27505" y="58265"/>
                </a:lnTo>
                <a:lnTo>
                  <a:pt x="58265" y="27505"/>
                </a:lnTo>
                <a:lnTo>
                  <a:pt x="97145" y="7278"/>
                </a:lnTo>
                <a:lnTo>
                  <a:pt x="141732" y="0"/>
                </a:lnTo>
                <a:lnTo>
                  <a:pt x="2036064" y="0"/>
                </a:lnTo>
                <a:lnTo>
                  <a:pt x="2081235" y="7278"/>
                </a:lnTo>
                <a:lnTo>
                  <a:pt x="2120188" y="27505"/>
                </a:lnTo>
                <a:lnTo>
                  <a:pt x="2150729" y="58265"/>
                </a:lnTo>
                <a:lnTo>
                  <a:pt x="2170663" y="97145"/>
                </a:lnTo>
                <a:lnTo>
                  <a:pt x="2177796" y="141732"/>
                </a:lnTo>
                <a:lnTo>
                  <a:pt x="2177796" y="710184"/>
                </a:lnTo>
                <a:lnTo>
                  <a:pt x="2170663" y="754770"/>
                </a:lnTo>
                <a:lnTo>
                  <a:pt x="2150729" y="793650"/>
                </a:lnTo>
                <a:lnTo>
                  <a:pt x="2120188" y="824410"/>
                </a:lnTo>
                <a:lnTo>
                  <a:pt x="2081235" y="844637"/>
                </a:lnTo>
                <a:lnTo>
                  <a:pt x="2036064" y="851916"/>
                </a:lnTo>
                <a:close/>
              </a:path>
            </a:pathLst>
          </a:custGeom>
          <a:solidFill>
            <a:schemeClr val="accent6">
              <a:lumMod val="75000"/>
            </a:schemeClr>
          </a:solidFill>
        </p:spPr>
        <p:txBody>
          <a:bodyPr wrap="square" lIns="0" tIns="0" rIns="0" bIns="0" rtlCol="0"/>
          <a:lstStyle/>
          <a:p>
            <a:endParaRPr/>
          </a:p>
        </p:txBody>
      </p:sp>
      <p:sp>
        <p:nvSpPr>
          <p:cNvPr id="147" name="object 147"/>
          <p:cNvSpPr/>
          <p:nvPr/>
        </p:nvSpPr>
        <p:spPr>
          <a:xfrm>
            <a:off x="7563611" y="1546859"/>
            <a:ext cx="2216150" cy="889000"/>
          </a:xfrm>
          <a:custGeom>
            <a:avLst/>
            <a:gdLst/>
            <a:ahLst/>
            <a:cxnLst/>
            <a:rect l="l" t="t" r="r" b="b"/>
            <a:pathLst>
              <a:path w="2216150" h="889000">
                <a:moveTo>
                  <a:pt x="2072640" y="888492"/>
                </a:moveTo>
                <a:lnTo>
                  <a:pt x="144780" y="888492"/>
                </a:lnTo>
                <a:lnTo>
                  <a:pt x="129540" y="885444"/>
                </a:lnTo>
                <a:lnTo>
                  <a:pt x="112776" y="882395"/>
                </a:lnTo>
                <a:lnTo>
                  <a:pt x="99060" y="876299"/>
                </a:lnTo>
                <a:lnTo>
                  <a:pt x="83820" y="870203"/>
                </a:lnTo>
                <a:lnTo>
                  <a:pt x="71628" y="862584"/>
                </a:lnTo>
                <a:lnTo>
                  <a:pt x="59436" y="851916"/>
                </a:lnTo>
                <a:lnTo>
                  <a:pt x="47244" y="842772"/>
                </a:lnTo>
                <a:lnTo>
                  <a:pt x="36576" y="830580"/>
                </a:lnTo>
                <a:lnTo>
                  <a:pt x="12192" y="790955"/>
                </a:lnTo>
                <a:lnTo>
                  <a:pt x="0" y="745236"/>
                </a:lnTo>
                <a:lnTo>
                  <a:pt x="0" y="144779"/>
                </a:lnTo>
                <a:lnTo>
                  <a:pt x="12192" y="99059"/>
                </a:lnTo>
                <a:lnTo>
                  <a:pt x="35052" y="59435"/>
                </a:lnTo>
                <a:lnTo>
                  <a:pt x="70104" y="27431"/>
                </a:lnTo>
                <a:lnTo>
                  <a:pt x="111252" y="7619"/>
                </a:lnTo>
                <a:lnTo>
                  <a:pt x="143256" y="0"/>
                </a:lnTo>
                <a:lnTo>
                  <a:pt x="2069592" y="0"/>
                </a:lnTo>
                <a:lnTo>
                  <a:pt x="2116836" y="12191"/>
                </a:lnTo>
                <a:lnTo>
                  <a:pt x="2158492" y="38099"/>
                </a:lnTo>
                <a:lnTo>
                  <a:pt x="149352" y="38099"/>
                </a:lnTo>
                <a:lnTo>
                  <a:pt x="137160" y="39623"/>
                </a:lnTo>
                <a:lnTo>
                  <a:pt x="92964" y="57911"/>
                </a:lnTo>
                <a:lnTo>
                  <a:pt x="53340" y="100583"/>
                </a:lnTo>
                <a:lnTo>
                  <a:pt x="38100" y="147827"/>
                </a:lnTo>
                <a:lnTo>
                  <a:pt x="38100" y="739140"/>
                </a:lnTo>
                <a:lnTo>
                  <a:pt x="39624" y="751332"/>
                </a:lnTo>
                <a:lnTo>
                  <a:pt x="42672" y="763524"/>
                </a:lnTo>
                <a:lnTo>
                  <a:pt x="47244" y="774192"/>
                </a:lnTo>
                <a:lnTo>
                  <a:pt x="51816" y="786384"/>
                </a:lnTo>
                <a:lnTo>
                  <a:pt x="91440" y="829055"/>
                </a:lnTo>
                <a:lnTo>
                  <a:pt x="123444" y="844295"/>
                </a:lnTo>
                <a:lnTo>
                  <a:pt x="134112" y="847344"/>
                </a:lnTo>
                <a:lnTo>
                  <a:pt x="146304" y="850392"/>
                </a:lnTo>
                <a:lnTo>
                  <a:pt x="2159507" y="850392"/>
                </a:lnTo>
                <a:lnTo>
                  <a:pt x="2157984" y="851916"/>
                </a:lnTo>
                <a:lnTo>
                  <a:pt x="2145792" y="861059"/>
                </a:lnTo>
                <a:lnTo>
                  <a:pt x="2118360" y="876299"/>
                </a:lnTo>
                <a:lnTo>
                  <a:pt x="2087880" y="885444"/>
                </a:lnTo>
                <a:lnTo>
                  <a:pt x="2072640" y="888492"/>
                </a:lnTo>
                <a:close/>
              </a:path>
              <a:path w="2216150" h="889000">
                <a:moveTo>
                  <a:pt x="2159507" y="850392"/>
                </a:moveTo>
                <a:lnTo>
                  <a:pt x="2066544" y="850392"/>
                </a:lnTo>
                <a:lnTo>
                  <a:pt x="2078736" y="848868"/>
                </a:lnTo>
                <a:lnTo>
                  <a:pt x="2090928" y="845820"/>
                </a:lnTo>
                <a:lnTo>
                  <a:pt x="2141220" y="815340"/>
                </a:lnTo>
                <a:lnTo>
                  <a:pt x="2167128" y="777240"/>
                </a:lnTo>
                <a:lnTo>
                  <a:pt x="2176272" y="740664"/>
                </a:lnTo>
                <a:lnTo>
                  <a:pt x="2177796" y="728472"/>
                </a:lnTo>
                <a:lnTo>
                  <a:pt x="2177796" y="149351"/>
                </a:lnTo>
                <a:lnTo>
                  <a:pt x="2171700" y="124967"/>
                </a:lnTo>
                <a:lnTo>
                  <a:pt x="2150364" y="83819"/>
                </a:lnTo>
                <a:lnTo>
                  <a:pt x="2103120" y="47243"/>
                </a:lnTo>
                <a:lnTo>
                  <a:pt x="2068068" y="38099"/>
                </a:lnTo>
                <a:lnTo>
                  <a:pt x="2158492" y="38099"/>
                </a:lnTo>
                <a:lnTo>
                  <a:pt x="2168651" y="45719"/>
                </a:lnTo>
                <a:lnTo>
                  <a:pt x="2177796" y="57911"/>
                </a:lnTo>
                <a:lnTo>
                  <a:pt x="2188464" y="70103"/>
                </a:lnTo>
                <a:lnTo>
                  <a:pt x="2208276" y="111251"/>
                </a:lnTo>
                <a:lnTo>
                  <a:pt x="2215896" y="160019"/>
                </a:lnTo>
                <a:lnTo>
                  <a:pt x="2215896" y="728472"/>
                </a:lnTo>
                <a:lnTo>
                  <a:pt x="2203704" y="789432"/>
                </a:lnTo>
                <a:lnTo>
                  <a:pt x="2179320" y="829055"/>
                </a:lnTo>
                <a:lnTo>
                  <a:pt x="2168651" y="841247"/>
                </a:lnTo>
                <a:lnTo>
                  <a:pt x="2159507" y="850392"/>
                </a:lnTo>
                <a:close/>
              </a:path>
            </a:pathLst>
          </a:custGeom>
          <a:solidFill>
            <a:srgbClr val="FFFFFF"/>
          </a:solidFill>
        </p:spPr>
        <p:txBody>
          <a:bodyPr wrap="square" lIns="0" tIns="0" rIns="0" bIns="0" rtlCol="0"/>
          <a:lstStyle/>
          <a:p>
            <a:endParaRPr/>
          </a:p>
        </p:txBody>
      </p:sp>
      <p:sp>
        <p:nvSpPr>
          <p:cNvPr id="148" name="object 148"/>
          <p:cNvSpPr txBox="1"/>
          <p:nvPr/>
        </p:nvSpPr>
        <p:spPr>
          <a:xfrm>
            <a:off x="7928911" y="1688066"/>
            <a:ext cx="1480185" cy="574675"/>
          </a:xfrm>
          <a:prstGeom prst="rect">
            <a:avLst/>
          </a:prstGeom>
        </p:spPr>
        <p:txBody>
          <a:bodyPr vert="horz" wrap="square" lIns="0" tIns="12700" rIns="0" bIns="0" rtlCol="0">
            <a:spAutoFit/>
          </a:bodyPr>
          <a:lstStyle/>
          <a:p>
            <a:pPr marL="12700" marR="5080" indent="55880" algn="ctr">
              <a:lnSpc>
                <a:spcPct val="100000"/>
              </a:lnSpc>
              <a:spcBef>
                <a:spcPts val="100"/>
              </a:spcBef>
            </a:pPr>
            <a:r>
              <a:rPr lang="fr-FR" b="1" spc="-5" dirty="0" err="1">
                <a:solidFill>
                  <a:srgbClr val="FFFFFF"/>
                </a:solidFill>
                <a:cs typeface="Calibri"/>
              </a:rPr>
              <a:t>Private</a:t>
            </a:r>
            <a:r>
              <a:rPr lang="fr-FR" b="1" spc="-5" dirty="0">
                <a:solidFill>
                  <a:srgbClr val="FFFFFF"/>
                </a:solidFill>
                <a:cs typeface="Calibri"/>
              </a:rPr>
              <a:t> </a:t>
            </a:r>
            <a:r>
              <a:rPr lang="fr-FR" b="1" spc="-5" dirty="0" err="1">
                <a:solidFill>
                  <a:srgbClr val="FFFFFF"/>
                </a:solidFill>
                <a:cs typeface="Calibri"/>
              </a:rPr>
              <a:t>Higher</a:t>
            </a:r>
            <a:r>
              <a:rPr lang="fr-FR" b="1" spc="-5" dirty="0">
                <a:solidFill>
                  <a:srgbClr val="FFFFFF"/>
                </a:solidFill>
                <a:cs typeface="Calibri"/>
              </a:rPr>
              <a:t> Education</a:t>
            </a:r>
          </a:p>
        </p:txBody>
      </p:sp>
      <p:sp>
        <p:nvSpPr>
          <p:cNvPr id="149" name="object 149"/>
          <p:cNvSpPr/>
          <p:nvPr/>
        </p:nvSpPr>
        <p:spPr>
          <a:xfrm>
            <a:off x="7581900" y="2494788"/>
            <a:ext cx="2178050" cy="643255"/>
          </a:xfrm>
          <a:custGeom>
            <a:avLst/>
            <a:gdLst/>
            <a:ahLst/>
            <a:cxnLst/>
            <a:rect l="l" t="t" r="r" b="b"/>
            <a:pathLst>
              <a:path w="2178050" h="643255">
                <a:moveTo>
                  <a:pt x="2071116" y="643128"/>
                </a:moveTo>
                <a:lnTo>
                  <a:pt x="106680" y="643128"/>
                </a:lnTo>
                <a:lnTo>
                  <a:pt x="65579" y="634579"/>
                </a:lnTo>
                <a:lnTo>
                  <a:pt x="31623" y="611314"/>
                </a:lnTo>
                <a:lnTo>
                  <a:pt x="8524" y="576905"/>
                </a:lnTo>
                <a:lnTo>
                  <a:pt x="0" y="534924"/>
                </a:lnTo>
                <a:lnTo>
                  <a:pt x="0" y="106680"/>
                </a:lnTo>
                <a:lnTo>
                  <a:pt x="8524" y="64936"/>
                </a:lnTo>
                <a:lnTo>
                  <a:pt x="31623" y="31051"/>
                </a:lnTo>
                <a:lnTo>
                  <a:pt x="65579" y="8310"/>
                </a:lnTo>
                <a:lnTo>
                  <a:pt x="106680" y="0"/>
                </a:lnTo>
                <a:lnTo>
                  <a:pt x="2071116" y="0"/>
                </a:lnTo>
                <a:lnTo>
                  <a:pt x="2112859" y="8310"/>
                </a:lnTo>
                <a:lnTo>
                  <a:pt x="2146744" y="31051"/>
                </a:lnTo>
                <a:lnTo>
                  <a:pt x="2169485" y="64936"/>
                </a:lnTo>
                <a:lnTo>
                  <a:pt x="2177796" y="106680"/>
                </a:lnTo>
                <a:lnTo>
                  <a:pt x="2177796" y="534924"/>
                </a:lnTo>
                <a:lnTo>
                  <a:pt x="2169485" y="576905"/>
                </a:lnTo>
                <a:lnTo>
                  <a:pt x="2146744" y="611314"/>
                </a:lnTo>
                <a:lnTo>
                  <a:pt x="2112859" y="634579"/>
                </a:lnTo>
                <a:lnTo>
                  <a:pt x="2071116" y="643128"/>
                </a:lnTo>
                <a:close/>
              </a:path>
            </a:pathLst>
          </a:custGeom>
          <a:solidFill>
            <a:schemeClr val="accent6">
              <a:lumMod val="75000"/>
              <a:alpha val="39843"/>
            </a:schemeClr>
          </a:solidFill>
        </p:spPr>
        <p:txBody>
          <a:bodyPr wrap="square" lIns="0" tIns="0" rIns="0" bIns="0" rtlCol="0"/>
          <a:lstStyle/>
          <a:p>
            <a:endParaRPr/>
          </a:p>
        </p:txBody>
      </p:sp>
      <p:sp>
        <p:nvSpPr>
          <p:cNvPr id="150" name="object 150"/>
          <p:cNvSpPr txBox="1"/>
          <p:nvPr/>
        </p:nvSpPr>
        <p:spPr>
          <a:xfrm>
            <a:off x="8023300" y="2546072"/>
            <a:ext cx="1292225" cy="513080"/>
          </a:xfrm>
          <a:prstGeom prst="rect">
            <a:avLst/>
          </a:prstGeom>
        </p:spPr>
        <p:txBody>
          <a:bodyPr vert="horz" wrap="square" lIns="0" tIns="12065" rIns="0" bIns="0" rtlCol="0">
            <a:spAutoFit/>
          </a:bodyPr>
          <a:lstStyle/>
          <a:p>
            <a:pPr marL="12700" marR="5080" indent="54610">
              <a:lnSpc>
                <a:spcPct val="100000"/>
              </a:lnSpc>
              <a:spcBef>
                <a:spcPts val="95"/>
              </a:spcBef>
            </a:pPr>
            <a:r>
              <a:rPr lang="fr-FR" sz="1600" b="1" spc="-10" dirty="0" err="1">
                <a:solidFill>
                  <a:srgbClr val="001F60"/>
                </a:solidFill>
                <a:cs typeface="Calibri"/>
              </a:rPr>
              <a:t>Universities</a:t>
            </a:r>
            <a:r>
              <a:rPr lang="fr-FR" sz="1600" b="1" spc="-10" dirty="0">
                <a:solidFill>
                  <a:srgbClr val="001F60"/>
                </a:solidFill>
                <a:cs typeface="Calibri"/>
              </a:rPr>
              <a:t> and Institutes</a:t>
            </a:r>
            <a:endParaRPr sz="1600">
              <a:latin typeface="Calibri"/>
              <a:cs typeface="Calibri"/>
            </a:endParaRPr>
          </a:p>
        </p:txBody>
      </p:sp>
      <p:sp>
        <p:nvSpPr>
          <p:cNvPr id="151" name="object 151"/>
          <p:cNvSpPr/>
          <p:nvPr/>
        </p:nvSpPr>
        <p:spPr>
          <a:xfrm>
            <a:off x="7557516" y="6094476"/>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52" name="object 152"/>
          <p:cNvSpPr/>
          <p:nvPr/>
        </p:nvSpPr>
        <p:spPr>
          <a:xfrm>
            <a:off x="7557516" y="5993892"/>
            <a:ext cx="24765" cy="76200"/>
          </a:xfrm>
          <a:custGeom>
            <a:avLst/>
            <a:gdLst/>
            <a:ahLst/>
            <a:cxnLst/>
            <a:rect l="l" t="t" r="r" b="b"/>
            <a:pathLst>
              <a:path w="24765" h="76200">
                <a:moveTo>
                  <a:pt x="24384" y="76199"/>
                </a:moveTo>
                <a:lnTo>
                  <a:pt x="0" y="76199"/>
                </a:lnTo>
                <a:lnTo>
                  <a:pt x="0" y="0"/>
                </a:lnTo>
                <a:lnTo>
                  <a:pt x="24384" y="0"/>
                </a:lnTo>
                <a:lnTo>
                  <a:pt x="24384" y="76199"/>
                </a:lnTo>
                <a:close/>
              </a:path>
            </a:pathLst>
          </a:custGeom>
          <a:solidFill>
            <a:srgbClr val="0070BF"/>
          </a:solidFill>
        </p:spPr>
        <p:txBody>
          <a:bodyPr wrap="square" lIns="0" tIns="0" rIns="0" bIns="0" rtlCol="0"/>
          <a:lstStyle/>
          <a:p>
            <a:endParaRPr/>
          </a:p>
        </p:txBody>
      </p:sp>
      <p:sp>
        <p:nvSpPr>
          <p:cNvPr id="153" name="object 153"/>
          <p:cNvSpPr/>
          <p:nvPr/>
        </p:nvSpPr>
        <p:spPr>
          <a:xfrm>
            <a:off x="7557516" y="5891784"/>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54" name="object 154"/>
          <p:cNvSpPr/>
          <p:nvPr/>
        </p:nvSpPr>
        <p:spPr>
          <a:xfrm>
            <a:off x="7557516" y="5789676"/>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55" name="object 155"/>
          <p:cNvSpPr/>
          <p:nvPr/>
        </p:nvSpPr>
        <p:spPr>
          <a:xfrm>
            <a:off x="7557516" y="5689092"/>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56" name="object 156"/>
          <p:cNvSpPr/>
          <p:nvPr/>
        </p:nvSpPr>
        <p:spPr>
          <a:xfrm>
            <a:off x="7557516" y="5586984"/>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57" name="object 157"/>
          <p:cNvSpPr/>
          <p:nvPr/>
        </p:nvSpPr>
        <p:spPr>
          <a:xfrm>
            <a:off x="7557516" y="5484876"/>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58" name="object 158"/>
          <p:cNvSpPr/>
          <p:nvPr/>
        </p:nvSpPr>
        <p:spPr>
          <a:xfrm>
            <a:off x="7557516" y="5384292"/>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59" name="object 159"/>
          <p:cNvSpPr/>
          <p:nvPr/>
        </p:nvSpPr>
        <p:spPr>
          <a:xfrm>
            <a:off x="7557516" y="5282184"/>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60" name="object 160"/>
          <p:cNvSpPr/>
          <p:nvPr/>
        </p:nvSpPr>
        <p:spPr>
          <a:xfrm>
            <a:off x="7557516" y="5180076"/>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61" name="object 161"/>
          <p:cNvSpPr/>
          <p:nvPr/>
        </p:nvSpPr>
        <p:spPr>
          <a:xfrm>
            <a:off x="7557516" y="5079492"/>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62" name="object 162"/>
          <p:cNvSpPr/>
          <p:nvPr/>
        </p:nvSpPr>
        <p:spPr>
          <a:xfrm>
            <a:off x="7557516" y="4977384"/>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63" name="object 163"/>
          <p:cNvSpPr/>
          <p:nvPr/>
        </p:nvSpPr>
        <p:spPr>
          <a:xfrm>
            <a:off x="7557516" y="4875276"/>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64" name="object 164"/>
          <p:cNvSpPr/>
          <p:nvPr/>
        </p:nvSpPr>
        <p:spPr>
          <a:xfrm>
            <a:off x="7557516" y="4774692"/>
            <a:ext cx="24765" cy="76200"/>
          </a:xfrm>
          <a:custGeom>
            <a:avLst/>
            <a:gdLst/>
            <a:ahLst/>
            <a:cxnLst/>
            <a:rect l="l" t="t" r="r" b="b"/>
            <a:pathLst>
              <a:path w="24765" h="76200">
                <a:moveTo>
                  <a:pt x="24384" y="76199"/>
                </a:moveTo>
                <a:lnTo>
                  <a:pt x="0" y="76199"/>
                </a:lnTo>
                <a:lnTo>
                  <a:pt x="0" y="0"/>
                </a:lnTo>
                <a:lnTo>
                  <a:pt x="24384" y="0"/>
                </a:lnTo>
                <a:lnTo>
                  <a:pt x="24384" y="76199"/>
                </a:lnTo>
                <a:close/>
              </a:path>
            </a:pathLst>
          </a:custGeom>
          <a:solidFill>
            <a:srgbClr val="0070BF"/>
          </a:solidFill>
        </p:spPr>
        <p:txBody>
          <a:bodyPr wrap="square" lIns="0" tIns="0" rIns="0" bIns="0" rtlCol="0"/>
          <a:lstStyle/>
          <a:p>
            <a:endParaRPr/>
          </a:p>
        </p:txBody>
      </p:sp>
      <p:sp>
        <p:nvSpPr>
          <p:cNvPr id="165" name="object 165"/>
          <p:cNvSpPr/>
          <p:nvPr/>
        </p:nvSpPr>
        <p:spPr>
          <a:xfrm>
            <a:off x="7557516" y="4672584"/>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66" name="object 166"/>
          <p:cNvSpPr/>
          <p:nvPr/>
        </p:nvSpPr>
        <p:spPr>
          <a:xfrm>
            <a:off x="7557516" y="4570476"/>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67" name="object 167"/>
          <p:cNvSpPr/>
          <p:nvPr/>
        </p:nvSpPr>
        <p:spPr>
          <a:xfrm>
            <a:off x="7557516" y="4469892"/>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68" name="object 168"/>
          <p:cNvSpPr/>
          <p:nvPr/>
        </p:nvSpPr>
        <p:spPr>
          <a:xfrm>
            <a:off x="7557516" y="4367784"/>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69" name="object 169"/>
          <p:cNvSpPr/>
          <p:nvPr/>
        </p:nvSpPr>
        <p:spPr>
          <a:xfrm>
            <a:off x="7557516" y="4265676"/>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70" name="object 170"/>
          <p:cNvSpPr/>
          <p:nvPr/>
        </p:nvSpPr>
        <p:spPr>
          <a:xfrm>
            <a:off x="7557516" y="4165092"/>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71" name="object 171"/>
          <p:cNvSpPr/>
          <p:nvPr/>
        </p:nvSpPr>
        <p:spPr>
          <a:xfrm>
            <a:off x="7557516" y="4062984"/>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72" name="object 172"/>
          <p:cNvSpPr/>
          <p:nvPr/>
        </p:nvSpPr>
        <p:spPr>
          <a:xfrm>
            <a:off x="7557516" y="3960876"/>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73" name="object 173"/>
          <p:cNvSpPr/>
          <p:nvPr/>
        </p:nvSpPr>
        <p:spPr>
          <a:xfrm>
            <a:off x="7557516" y="3860292"/>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74" name="object 174"/>
          <p:cNvSpPr/>
          <p:nvPr/>
        </p:nvSpPr>
        <p:spPr>
          <a:xfrm>
            <a:off x="7557516" y="3758184"/>
            <a:ext cx="24765" cy="76200"/>
          </a:xfrm>
          <a:custGeom>
            <a:avLst/>
            <a:gdLst/>
            <a:ahLst/>
            <a:cxnLst/>
            <a:rect l="l" t="t" r="r" b="b"/>
            <a:pathLst>
              <a:path w="24765" h="76200">
                <a:moveTo>
                  <a:pt x="24384" y="76200"/>
                </a:moveTo>
                <a:lnTo>
                  <a:pt x="0" y="76200"/>
                </a:lnTo>
                <a:lnTo>
                  <a:pt x="0" y="0"/>
                </a:lnTo>
                <a:lnTo>
                  <a:pt x="24384" y="0"/>
                </a:lnTo>
                <a:lnTo>
                  <a:pt x="24384" y="76200"/>
                </a:lnTo>
                <a:close/>
              </a:path>
            </a:pathLst>
          </a:custGeom>
          <a:solidFill>
            <a:srgbClr val="0070BF"/>
          </a:solidFill>
        </p:spPr>
        <p:txBody>
          <a:bodyPr wrap="square" lIns="0" tIns="0" rIns="0" bIns="0" rtlCol="0"/>
          <a:lstStyle/>
          <a:p>
            <a:endParaRPr/>
          </a:p>
        </p:txBody>
      </p:sp>
      <p:sp>
        <p:nvSpPr>
          <p:cNvPr id="175" name="object 175"/>
          <p:cNvSpPr/>
          <p:nvPr/>
        </p:nvSpPr>
        <p:spPr>
          <a:xfrm>
            <a:off x="7557516" y="3233927"/>
            <a:ext cx="876300" cy="498475"/>
          </a:xfrm>
          <a:custGeom>
            <a:avLst/>
            <a:gdLst/>
            <a:ahLst/>
            <a:cxnLst/>
            <a:rect l="l" t="t" r="r" b="b"/>
            <a:pathLst>
              <a:path w="876300" h="498475">
                <a:moveTo>
                  <a:pt x="24384" y="498348"/>
                </a:moveTo>
                <a:lnTo>
                  <a:pt x="0" y="498348"/>
                </a:lnTo>
                <a:lnTo>
                  <a:pt x="0" y="422148"/>
                </a:lnTo>
                <a:lnTo>
                  <a:pt x="24384" y="422148"/>
                </a:lnTo>
                <a:lnTo>
                  <a:pt x="24384" y="498348"/>
                </a:lnTo>
                <a:close/>
              </a:path>
              <a:path w="876300" h="498475">
                <a:moveTo>
                  <a:pt x="24384" y="397764"/>
                </a:moveTo>
                <a:lnTo>
                  <a:pt x="0" y="397764"/>
                </a:lnTo>
                <a:lnTo>
                  <a:pt x="0" y="359664"/>
                </a:lnTo>
                <a:lnTo>
                  <a:pt x="1524" y="339852"/>
                </a:lnTo>
                <a:lnTo>
                  <a:pt x="3048" y="321564"/>
                </a:lnTo>
                <a:lnTo>
                  <a:pt x="4572" y="318516"/>
                </a:lnTo>
                <a:lnTo>
                  <a:pt x="28956" y="323088"/>
                </a:lnTo>
                <a:lnTo>
                  <a:pt x="28956" y="324612"/>
                </a:lnTo>
                <a:lnTo>
                  <a:pt x="25908" y="341376"/>
                </a:lnTo>
                <a:lnTo>
                  <a:pt x="24384" y="359664"/>
                </a:lnTo>
                <a:lnTo>
                  <a:pt x="24384" y="397764"/>
                </a:lnTo>
                <a:close/>
              </a:path>
              <a:path w="876300" h="498475">
                <a:moveTo>
                  <a:pt x="33528" y="298704"/>
                </a:moveTo>
                <a:lnTo>
                  <a:pt x="9144" y="292608"/>
                </a:lnTo>
                <a:lnTo>
                  <a:pt x="10668" y="283464"/>
                </a:lnTo>
                <a:lnTo>
                  <a:pt x="16764" y="266700"/>
                </a:lnTo>
                <a:lnTo>
                  <a:pt x="22860" y="248412"/>
                </a:lnTo>
                <a:lnTo>
                  <a:pt x="28956" y="231648"/>
                </a:lnTo>
                <a:lnTo>
                  <a:pt x="35052" y="219455"/>
                </a:lnTo>
                <a:lnTo>
                  <a:pt x="57912" y="230124"/>
                </a:lnTo>
                <a:lnTo>
                  <a:pt x="51816" y="240791"/>
                </a:lnTo>
                <a:lnTo>
                  <a:pt x="45720" y="256031"/>
                </a:lnTo>
                <a:lnTo>
                  <a:pt x="36576" y="289560"/>
                </a:lnTo>
                <a:lnTo>
                  <a:pt x="33528" y="298704"/>
                </a:lnTo>
                <a:close/>
              </a:path>
              <a:path w="876300" h="498475">
                <a:moveTo>
                  <a:pt x="68580" y="207264"/>
                </a:moveTo>
                <a:lnTo>
                  <a:pt x="45720" y="195072"/>
                </a:lnTo>
                <a:lnTo>
                  <a:pt x="53340" y="182880"/>
                </a:lnTo>
                <a:lnTo>
                  <a:pt x="74676" y="152400"/>
                </a:lnTo>
                <a:lnTo>
                  <a:pt x="85344" y="138684"/>
                </a:lnTo>
                <a:lnTo>
                  <a:pt x="91440" y="131063"/>
                </a:lnTo>
                <a:lnTo>
                  <a:pt x="111252" y="147828"/>
                </a:lnTo>
                <a:lnTo>
                  <a:pt x="105156" y="153924"/>
                </a:lnTo>
                <a:lnTo>
                  <a:pt x="94488" y="167639"/>
                </a:lnTo>
                <a:lnTo>
                  <a:pt x="76200" y="195072"/>
                </a:lnTo>
                <a:lnTo>
                  <a:pt x="68580" y="207264"/>
                </a:lnTo>
                <a:close/>
              </a:path>
              <a:path w="876300" h="498475">
                <a:moveTo>
                  <a:pt x="128016" y="129539"/>
                </a:moveTo>
                <a:lnTo>
                  <a:pt x="137160" y="86867"/>
                </a:lnTo>
                <a:lnTo>
                  <a:pt x="170688" y="62484"/>
                </a:lnTo>
                <a:lnTo>
                  <a:pt x="184404" y="83820"/>
                </a:lnTo>
                <a:lnTo>
                  <a:pt x="179831" y="85343"/>
                </a:lnTo>
                <a:lnTo>
                  <a:pt x="152400" y="106680"/>
                </a:lnTo>
                <a:lnTo>
                  <a:pt x="128016" y="128015"/>
                </a:lnTo>
                <a:lnTo>
                  <a:pt x="128016" y="129539"/>
                </a:lnTo>
                <a:close/>
              </a:path>
              <a:path w="876300" h="498475">
                <a:moveTo>
                  <a:pt x="205740" y="70104"/>
                </a:moveTo>
                <a:lnTo>
                  <a:pt x="192024" y="48767"/>
                </a:lnTo>
                <a:lnTo>
                  <a:pt x="196595" y="45720"/>
                </a:lnTo>
                <a:lnTo>
                  <a:pt x="246888" y="22860"/>
                </a:lnTo>
                <a:lnTo>
                  <a:pt x="265176" y="16763"/>
                </a:lnTo>
                <a:lnTo>
                  <a:pt x="272795" y="41148"/>
                </a:lnTo>
                <a:lnTo>
                  <a:pt x="256031" y="47243"/>
                </a:lnTo>
                <a:lnTo>
                  <a:pt x="240792" y="53339"/>
                </a:lnTo>
                <a:lnTo>
                  <a:pt x="224028" y="60960"/>
                </a:lnTo>
                <a:lnTo>
                  <a:pt x="205740" y="70104"/>
                </a:lnTo>
                <a:close/>
              </a:path>
              <a:path w="876300" h="498475">
                <a:moveTo>
                  <a:pt x="295656" y="35052"/>
                </a:moveTo>
                <a:lnTo>
                  <a:pt x="338328" y="1524"/>
                </a:lnTo>
                <a:lnTo>
                  <a:pt x="356616" y="0"/>
                </a:lnTo>
                <a:lnTo>
                  <a:pt x="368808" y="0"/>
                </a:lnTo>
                <a:lnTo>
                  <a:pt x="368808" y="25908"/>
                </a:lnTo>
                <a:lnTo>
                  <a:pt x="359663" y="25908"/>
                </a:lnTo>
                <a:lnTo>
                  <a:pt x="323087" y="28956"/>
                </a:lnTo>
                <a:lnTo>
                  <a:pt x="306324" y="32004"/>
                </a:lnTo>
                <a:lnTo>
                  <a:pt x="295656" y="35052"/>
                </a:lnTo>
                <a:close/>
              </a:path>
              <a:path w="876300" h="498475">
                <a:moveTo>
                  <a:pt x="470916" y="25908"/>
                </a:moveTo>
                <a:lnTo>
                  <a:pt x="394716" y="25908"/>
                </a:lnTo>
                <a:lnTo>
                  <a:pt x="394716" y="0"/>
                </a:lnTo>
                <a:lnTo>
                  <a:pt x="470916" y="0"/>
                </a:lnTo>
                <a:lnTo>
                  <a:pt x="470916" y="25908"/>
                </a:lnTo>
                <a:close/>
              </a:path>
              <a:path w="876300" h="498475">
                <a:moveTo>
                  <a:pt x="571500" y="25908"/>
                </a:moveTo>
                <a:lnTo>
                  <a:pt x="495300" y="25908"/>
                </a:lnTo>
                <a:lnTo>
                  <a:pt x="495300" y="0"/>
                </a:lnTo>
                <a:lnTo>
                  <a:pt x="571500" y="0"/>
                </a:lnTo>
                <a:lnTo>
                  <a:pt x="571500" y="25908"/>
                </a:lnTo>
                <a:close/>
              </a:path>
              <a:path w="876300" h="498475">
                <a:moveTo>
                  <a:pt x="673608" y="25908"/>
                </a:moveTo>
                <a:lnTo>
                  <a:pt x="597408" y="25908"/>
                </a:lnTo>
                <a:lnTo>
                  <a:pt x="597408" y="0"/>
                </a:lnTo>
                <a:lnTo>
                  <a:pt x="673608" y="0"/>
                </a:lnTo>
                <a:lnTo>
                  <a:pt x="673608" y="25908"/>
                </a:lnTo>
                <a:close/>
              </a:path>
              <a:path w="876300" h="498475">
                <a:moveTo>
                  <a:pt x="775716" y="25908"/>
                </a:moveTo>
                <a:lnTo>
                  <a:pt x="699516" y="25908"/>
                </a:lnTo>
                <a:lnTo>
                  <a:pt x="699516" y="0"/>
                </a:lnTo>
                <a:lnTo>
                  <a:pt x="775716" y="0"/>
                </a:lnTo>
                <a:lnTo>
                  <a:pt x="775716" y="25908"/>
                </a:lnTo>
                <a:close/>
              </a:path>
              <a:path w="876300" h="498475">
                <a:moveTo>
                  <a:pt x="876300" y="25908"/>
                </a:moveTo>
                <a:lnTo>
                  <a:pt x="800100" y="25908"/>
                </a:lnTo>
                <a:lnTo>
                  <a:pt x="800100" y="0"/>
                </a:lnTo>
                <a:lnTo>
                  <a:pt x="876300" y="0"/>
                </a:lnTo>
                <a:lnTo>
                  <a:pt x="876300" y="25908"/>
                </a:lnTo>
                <a:close/>
              </a:path>
            </a:pathLst>
          </a:custGeom>
          <a:solidFill>
            <a:srgbClr val="0070BF"/>
          </a:solidFill>
        </p:spPr>
        <p:txBody>
          <a:bodyPr wrap="square" lIns="0" tIns="0" rIns="0" bIns="0" rtlCol="0"/>
          <a:lstStyle/>
          <a:p>
            <a:endParaRPr/>
          </a:p>
        </p:txBody>
      </p:sp>
      <p:sp>
        <p:nvSpPr>
          <p:cNvPr id="176" name="object 176"/>
          <p:cNvSpPr/>
          <p:nvPr/>
        </p:nvSpPr>
        <p:spPr>
          <a:xfrm>
            <a:off x="8459723" y="3233927"/>
            <a:ext cx="1181100" cy="109855"/>
          </a:xfrm>
          <a:custGeom>
            <a:avLst/>
            <a:gdLst/>
            <a:ahLst/>
            <a:cxnLst/>
            <a:rect l="l" t="t" r="r" b="b"/>
            <a:pathLst>
              <a:path w="1181100" h="109854">
                <a:moveTo>
                  <a:pt x="76200" y="25908"/>
                </a:moveTo>
                <a:lnTo>
                  <a:pt x="0" y="25908"/>
                </a:lnTo>
                <a:lnTo>
                  <a:pt x="0" y="0"/>
                </a:lnTo>
                <a:lnTo>
                  <a:pt x="76200" y="0"/>
                </a:lnTo>
                <a:lnTo>
                  <a:pt x="76200" y="25908"/>
                </a:lnTo>
                <a:close/>
              </a:path>
              <a:path w="1181100" h="109854">
                <a:moveTo>
                  <a:pt x="178307" y="25908"/>
                </a:moveTo>
                <a:lnTo>
                  <a:pt x="102108" y="25908"/>
                </a:lnTo>
                <a:lnTo>
                  <a:pt x="102108" y="0"/>
                </a:lnTo>
                <a:lnTo>
                  <a:pt x="178307" y="0"/>
                </a:lnTo>
                <a:lnTo>
                  <a:pt x="178307" y="25908"/>
                </a:lnTo>
                <a:close/>
              </a:path>
              <a:path w="1181100" h="109854">
                <a:moveTo>
                  <a:pt x="278892" y="25908"/>
                </a:moveTo>
                <a:lnTo>
                  <a:pt x="202692" y="25908"/>
                </a:lnTo>
                <a:lnTo>
                  <a:pt x="202692" y="0"/>
                </a:lnTo>
                <a:lnTo>
                  <a:pt x="278892" y="0"/>
                </a:lnTo>
                <a:lnTo>
                  <a:pt x="278892" y="25908"/>
                </a:lnTo>
                <a:close/>
              </a:path>
              <a:path w="1181100" h="109854">
                <a:moveTo>
                  <a:pt x="381000" y="25908"/>
                </a:moveTo>
                <a:lnTo>
                  <a:pt x="304800" y="25908"/>
                </a:lnTo>
                <a:lnTo>
                  <a:pt x="304800" y="0"/>
                </a:lnTo>
                <a:lnTo>
                  <a:pt x="381000" y="0"/>
                </a:lnTo>
                <a:lnTo>
                  <a:pt x="381000" y="25908"/>
                </a:lnTo>
                <a:close/>
              </a:path>
              <a:path w="1181100" h="109854">
                <a:moveTo>
                  <a:pt x="483108" y="25908"/>
                </a:moveTo>
                <a:lnTo>
                  <a:pt x="406908" y="25908"/>
                </a:lnTo>
                <a:lnTo>
                  <a:pt x="406908" y="0"/>
                </a:lnTo>
                <a:lnTo>
                  <a:pt x="483108" y="0"/>
                </a:lnTo>
                <a:lnTo>
                  <a:pt x="483108" y="25908"/>
                </a:lnTo>
                <a:close/>
              </a:path>
              <a:path w="1181100" h="109854">
                <a:moveTo>
                  <a:pt x="583692" y="25908"/>
                </a:moveTo>
                <a:lnTo>
                  <a:pt x="507492" y="25908"/>
                </a:lnTo>
                <a:lnTo>
                  <a:pt x="507492" y="0"/>
                </a:lnTo>
                <a:lnTo>
                  <a:pt x="583692" y="0"/>
                </a:lnTo>
                <a:lnTo>
                  <a:pt x="583692" y="25908"/>
                </a:lnTo>
                <a:close/>
              </a:path>
              <a:path w="1181100" h="109854">
                <a:moveTo>
                  <a:pt x="685800" y="25908"/>
                </a:moveTo>
                <a:lnTo>
                  <a:pt x="609600" y="25908"/>
                </a:lnTo>
                <a:lnTo>
                  <a:pt x="609600" y="0"/>
                </a:lnTo>
                <a:lnTo>
                  <a:pt x="685800" y="0"/>
                </a:lnTo>
                <a:lnTo>
                  <a:pt x="685800" y="25908"/>
                </a:lnTo>
                <a:close/>
              </a:path>
              <a:path w="1181100" h="109854">
                <a:moveTo>
                  <a:pt x="787908" y="25908"/>
                </a:moveTo>
                <a:lnTo>
                  <a:pt x="711708" y="25908"/>
                </a:lnTo>
                <a:lnTo>
                  <a:pt x="711708" y="0"/>
                </a:lnTo>
                <a:lnTo>
                  <a:pt x="787908" y="0"/>
                </a:lnTo>
                <a:lnTo>
                  <a:pt x="787908" y="25908"/>
                </a:lnTo>
                <a:close/>
              </a:path>
              <a:path w="1181100" h="109854">
                <a:moveTo>
                  <a:pt x="888492" y="25908"/>
                </a:moveTo>
                <a:lnTo>
                  <a:pt x="812292" y="25908"/>
                </a:lnTo>
                <a:lnTo>
                  <a:pt x="812292" y="0"/>
                </a:lnTo>
                <a:lnTo>
                  <a:pt x="888492" y="0"/>
                </a:lnTo>
                <a:lnTo>
                  <a:pt x="888492" y="25908"/>
                </a:lnTo>
                <a:close/>
              </a:path>
              <a:path w="1181100" h="109854">
                <a:moveTo>
                  <a:pt x="989075" y="28956"/>
                </a:moveTo>
                <a:lnTo>
                  <a:pt x="954024" y="25908"/>
                </a:lnTo>
                <a:lnTo>
                  <a:pt x="914400" y="25908"/>
                </a:lnTo>
                <a:lnTo>
                  <a:pt x="914400" y="0"/>
                </a:lnTo>
                <a:lnTo>
                  <a:pt x="954024" y="0"/>
                </a:lnTo>
                <a:lnTo>
                  <a:pt x="973836" y="1524"/>
                </a:lnTo>
                <a:lnTo>
                  <a:pt x="992124" y="4572"/>
                </a:lnTo>
                <a:lnTo>
                  <a:pt x="989075" y="28956"/>
                </a:lnTo>
                <a:close/>
              </a:path>
              <a:path w="1181100" h="109854">
                <a:moveTo>
                  <a:pt x="1082040" y="57912"/>
                </a:moveTo>
                <a:lnTo>
                  <a:pt x="1072896" y="53340"/>
                </a:lnTo>
                <a:lnTo>
                  <a:pt x="1056132" y="47244"/>
                </a:lnTo>
                <a:lnTo>
                  <a:pt x="1040892" y="41148"/>
                </a:lnTo>
                <a:lnTo>
                  <a:pt x="1024128" y="36576"/>
                </a:lnTo>
                <a:lnTo>
                  <a:pt x="1011936" y="33528"/>
                </a:lnTo>
                <a:lnTo>
                  <a:pt x="1018032" y="9144"/>
                </a:lnTo>
                <a:lnTo>
                  <a:pt x="1030224" y="12192"/>
                </a:lnTo>
                <a:lnTo>
                  <a:pt x="1046988" y="16764"/>
                </a:lnTo>
                <a:lnTo>
                  <a:pt x="1065275" y="22860"/>
                </a:lnTo>
                <a:lnTo>
                  <a:pt x="1082040" y="30480"/>
                </a:lnTo>
                <a:lnTo>
                  <a:pt x="1092708" y="35052"/>
                </a:lnTo>
                <a:lnTo>
                  <a:pt x="1082040" y="57912"/>
                </a:lnTo>
                <a:close/>
              </a:path>
              <a:path w="1181100" h="109854">
                <a:moveTo>
                  <a:pt x="1164336" y="109728"/>
                </a:moveTo>
                <a:lnTo>
                  <a:pt x="1159764" y="106680"/>
                </a:lnTo>
                <a:lnTo>
                  <a:pt x="1132332" y="85344"/>
                </a:lnTo>
                <a:lnTo>
                  <a:pt x="1118616" y="76200"/>
                </a:lnTo>
                <a:lnTo>
                  <a:pt x="1103375" y="68580"/>
                </a:lnTo>
                <a:lnTo>
                  <a:pt x="1117092" y="45720"/>
                </a:lnTo>
                <a:lnTo>
                  <a:pt x="1130808" y="54864"/>
                </a:lnTo>
                <a:lnTo>
                  <a:pt x="1146048" y="64008"/>
                </a:lnTo>
                <a:lnTo>
                  <a:pt x="1161288" y="74676"/>
                </a:lnTo>
                <a:lnTo>
                  <a:pt x="1175004" y="86868"/>
                </a:lnTo>
                <a:lnTo>
                  <a:pt x="1181100" y="91440"/>
                </a:lnTo>
                <a:lnTo>
                  <a:pt x="1164336" y="109728"/>
                </a:lnTo>
                <a:close/>
              </a:path>
            </a:pathLst>
          </a:custGeom>
          <a:solidFill>
            <a:srgbClr val="0070BF"/>
          </a:solidFill>
        </p:spPr>
        <p:txBody>
          <a:bodyPr wrap="square" lIns="0" tIns="0" rIns="0" bIns="0" rtlCol="0"/>
          <a:lstStyle/>
          <a:p>
            <a:endParaRPr/>
          </a:p>
        </p:txBody>
      </p:sp>
      <p:sp>
        <p:nvSpPr>
          <p:cNvPr id="177" name="object 177"/>
          <p:cNvSpPr/>
          <p:nvPr/>
        </p:nvSpPr>
        <p:spPr>
          <a:xfrm>
            <a:off x="9642347" y="3342132"/>
            <a:ext cx="131445" cy="1173480"/>
          </a:xfrm>
          <a:custGeom>
            <a:avLst/>
            <a:gdLst/>
            <a:ahLst/>
            <a:cxnLst/>
            <a:rect l="l" t="t" r="r" b="b"/>
            <a:pathLst>
              <a:path w="131445" h="1173479">
                <a:moveTo>
                  <a:pt x="45720" y="74676"/>
                </a:moveTo>
                <a:lnTo>
                  <a:pt x="45720" y="73152"/>
                </a:lnTo>
                <a:lnTo>
                  <a:pt x="24384" y="45720"/>
                </a:lnTo>
                <a:lnTo>
                  <a:pt x="13716" y="33528"/>
                </a:lnTo>
                <a:lnTo>
                  <a:pt x="1524" y="21336"/>
                </a:lnTo>
                <a:lnTo>
                  <a:pt x="0" y="18288"/>
                </a:lnTo>
                <a:lnTo>
                  <a:pt x="16764" y="0"/>
                </a:lnTo>
                <a:lnTo>
                  <a:pt x="32004" y="15240"/>
                </a:lnTo>
                <a:lnTo>
                  <a:pt x="44196" y="28956"/>
                </a:lnTo>
                <a:lnTo>
                  <a:pt x="54864" y="44196"/>
                </a:lnTo>
                <a:lnTo>
                  <a:pt x="65532" y="57912"/>
                </a:lnTo>
                <a:lnTo>
                  <a:pt x="67056" y="60960"/>
                </a:lnTo>
                <a:lnTo>
                  <a:pt x="45720" y="74676"/>
                </a:lnTo>
                <a:close/>
              </a:path>
              <a:path w="131445" h="1173479">
                <a:moveTo>
                  <a:pt x="88392" y="163068"/>
                </a:moveTo>
                <a:lnTo>
                  <a:pt x="83820" y="149352"/>
                </a:lnTo>
                <a:lnTo>
                  <a:pt x="77724" y="132588"/>
                </a:lnTo>
                <a:lnTo>
                  <a:pt x="59436" y="96012"/>
                </a:lnTo>
                <a:lnTo>
                  <a:pt x="80772" y="83820"/>
                </a:lnTo>
                <a:lnTo>
                  <a:pt x="100584" y="121920"/>
                </a:lnTo>
                <a:lnTo>
                  <a:pt x="112776" y="155448"/>
                </a:lnTo>
                <a:lnTo>
                  <a:pt x="88392" y="163068"/>
                </a:lnTo>
                <a:close/>
              </a:path>
              <a:path w="131445" h="1173479">
                <a:moveTo>
                  <a:pt x="131064" y="259080"/>
                </a:moveTo>
                <a:lnTo>
                  <a:pt x="105156" y="259080"/>
                </a:lnTo>
                <a:lnTo>
                  <a:pt x="105156" y="251460"/>
                </a:lnTo>
                <a:lnTo>
                  <a:pt x="103632" y="234695"/>
                </a:lnTo>
                <a:lnTo>
                  <a:pt x="100584" y="216407"/>
                </a:lnTo>
                <a:lnTo>
                  <a:pt x="97536" y="199643"/>
                </a:lnTo>
                <a:lnTo>
                  <a:pt x="94488" y="187452"/>
                </a:lnTo>
                <a:lnTo>
                  <a:pt x="120396" y="181356"/>
                </a:lnTo>
                <a:lnTo>
                  <a:pt x="123444" y="193548"/>
                </a:lnTo>
                <a:lnTo>
                  <a:pt x="126492" y="211836"/>
                </a:lnTo>
                <a:lnTo>
                  <a:pt x="128016" y="231648"/>
                </a:lnTo>
                <a:lnTo>
                  <a:pt x="129540" y="249936"/>
                </a:lnTo>
                <a:lnTo>
                  <a:pt x="131064" y="259080"/>
                </a:lnTo>
                <a:close/>
              </a:path>
              <a:path w="131445" h="1173479">
                <a:moveTo>
                  <a:pt x="131064" y="361187"/>
                </a:moveTo>
                <a:lnTo>
                  <a:pt x="105156" y="361187"/>
                </a:lnTo>
                <a:lnTo>
                  <a:pt x="105156" y="284988"/>
                </a:lnTo>
                <a:lnTo>
                  <a:pt x="131064" y="284988"/>
                </a:lnTo>
                <a:lnTo>
                  <a:pt x="131064" y="361187"/>
                </a:lnTo>
                <a:close/>
              </a:path>
              <a:path w="131445" h="1173479">
                <a:moveTo>
                  <a:pt x="131064" y="463296"/>
                </a:moveTo>
                <a:lnTo>
                  <a:pt x="105156" y="463296"/>
                </a:lnTo>
                <a:lnTo>
                  <a:pt x="105156" y="387096"/>
                </a:lnTo>
                <a:lnTo>
                  <a:pt x="131064" y="387096"/>
                </a:lnTo>
                <a:lnTo>
                  <a:pt x="131064" y="463296"/>
                </a:lnTo>
                <a:close/>
              </a:path>
              <a:path w="131445" h="1173479">
                <a:moveTo>
                  <a:pt x="131064" y="563880"/>
                </a:moveTo>
                <a:lnTo>
                  <a:pt x="105156" y="563880"/>
                </a:lnTo>
                <a:lnTo>
                  <a:pt x="105156" y="487680"/>
                </a:lnTo>
                <a:lnTo>
                  <a:pt x="131064" y="487680"/>
                </a:lnTo>
                <a:lnTo>
                  <a:pt x="131064" y="563880"/>
                </a:lnTo>
                <a:close/>
              </a:path>
              <a:path w="131445" h="1173479">
                <a:moveTo>
                  <a:pt x="131064" y="665988"/>
                </a:moveTo>
                <a:lnTo>
                  <a:pt x="105156" y="665988"/>
                </a:lnTo>
                <a:lnTo>
                  <a:pt x="105156" y="589787"/>
                </a:lnTo>
                <a:lnTo>
                  <a:pt x="131064" y="589787"/>
                </a:lnTo>
                <a:lnTo>
                  <a:pt x="131064" y="665988"/>
                </a:lnTo>
                <a:close/>
              </a:path>
              <a:path w="131445" h="1173479">
                <a:moveTo>
                  <a:pt x="131064" y="768096"/>
                </a:moveTo>
                <a:lnTo>
                  <a:pt x="105156" y="768096"/>
                </a:lnTo>
                <a:lnTo>
                  <a:pt x="105156" y="691896"/>
                </a:lnTo>
                <a:lnTo>
                  <a:pt x="131064" y="691896"/>
                </a:lnTo>
                <a:lnTo>
                  <a:pt x="131064" y="768096"/>
                </a:lnTo>
                <a:close/>
              </a:path>
              <a:path w="131445" h="1173479">
                <a:moveTo>
                  <a:pt x="131064" y="868679"/>
                </a:moveTo>
                <a:lnTo>
                  <a:pt x="105156" y="868679"/>
                </a:lnTo>
                <a:lnTo>
                  <a:pt x="105156" y="792479"/>
                </a:lnTo>
                <a:lnTo>
                  <a:pt x="131064" y="792479"/>
                </a:lnTo>
                <a:lnTo>
                  <a:pt x="131064" y="868679"/>
                </a:lnTo>
                <a:close/>
              </a:path>
              <a:path w="131445" h="1173479">
                <a:moveTo>
                  <a:pt x="131064" y="970788"/>
                </a:moveTo>
                <a:lnTo>
                  <a:pt x="105156" y="970788"/>
                </a:lnTo>
                <a:lnTo>
                  <a:pt x="105156" y="894588"/>
                </a:lnTo>
                <a:lnTo>
                  <a:pt x="131064" y="894588"/>
                </a:lnTo>
                <a:lnTo>
                  <a:pt x="131064" y="970788"/>
                </a:lnTo>
                <a:close/>
              </a:path>
              <a:path w="131445" h="1173479">
                <a:moveTo>
                  <a:pt x="131064" y="1072896"/>
                </a:moveTo>
                <a:lnTo>
                  <a:pt x="105156" y="1072896"/>
                </a:lnTo>
                <a:lnTo>
                  <a:pt x="105156" y="996696"/>
                </a:lnTo>
                <a:lnTo>
                  <a:pt x="131064" y="996696"/>
                </a:lnTo>
                <a:lnTo>
                  <a:pt x="131064" y="1072896"/>
                </a:lnTo>
                <a:close/>
              </a:path>
              <a:path w="131445" h="1173479">
                <a:moveTo>
                  <a:pt x="131064" y="1173480"/>
                </a:moveTo>
                <a:lnTo>
                  <a:pt x="105156" y="1173480"/>
                </a:lnTo>
                <a:lnTo>
                  <a:pt x="105156" y="1097280"/>
                </a:lnTo>
                <a:lnTo>
                  <a:pt x="131064" y="1097280"/>
                </a:lnTo>
                <a:lnTo>
                  <a:pt x="131064" y="1173480"/>
                </a:lnTo>
                <a:close/>
              </a:path>
            </a:pathLst>
          </a:custGeom>
          <a:solidFill>
            <a:srgbClr val="0070BF"/>
          </a:solidFill>
        </p:spPr>
        <p:txBody>
          <a:bodyPr wrap="square" lIns="0" tIns="0" rIns="0" bIns="0" rtlCol="0"/>
          <a:lstStyle/>
          <a:p>
            <a:endParaRPr/>
          </a:p>
        </p:txBody>
      </p:sp>
      <p:sp>
        <p:nvSpPr>
          <p:cNvPr id="178" name="object 178"/>
          <p:cNvSpPr/>
          <p:nvPr/>
        </p:nvSpPr>
        <p:spPr>
          <a:xfrm>
            <a:off x="9747503" y="4541520"/>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179" name="object 179"/>
          <p:cNvSpPr/>
          <p:nvPr/>
        </p:nvSpPr>
        <p:spPr>
          <a:xfrm>
            <a:off x="9747503" y="4643627"/>
            <a:ext cx="26034" cy="76200"/>
          </a:xfrm>
          <a:custGeom>
            <a:avLst/>
            <a:gdLst/>
            <a:ahLst/>
            <a:cxnLst/>
            <a:rect l="l" t="t" r="r" b="b"/>
            <a:pathLst>
              <a:path w="26034" h="76200">
                <a:moveTo>
                  <a:pt x="25908" y="76199"/>
                </a:moveTo>
                <a:lnTo>
                  <a:pt x="0" y="76199"/>
                </a:lnTo>
                <a:lnTo>
                  <a:pt x="0" y="0"/>
                </a:lnTo>
                <a:lnTo>
                  <a:pt x="25908" y="0"/>
                </a:lnTo>
                <a:lnTo>
                  <a:pt x="25908" y="76199"/>
                </a:lnTo>
                <a:close/>
              </a:path>
            </a:pathLst>
          </a:custGeom>
          <a:solidFill>
            <a:srgbClr val="0070BF"/>
          </a:solidFill>
        </p:spPr>
        <p:txBody>
          <a:bodyPr wrap="square" lIns="0" tIns="0" rIns="0" bIns="0" rtlCol="0"/>
          <a:lstStyle/>
          <a:p>
            <a:endParaRPr/>
          </a:p>
        </p:txBody>
      </p:sp>
      <p:sp>
        <p:nvSpPr>
          <p:cNvPr id="180" name="object 180"/>
          <p:cNvSpPr/>
          <p:nvPr/>
        </p:nvSpPr>
        <p:spPr>
          <a:xfrm>
            <a:off x="9747503" y="4744211"/>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181" name="object 181"/>
          <p:cNvSpPr/>
          <p:nvPr/>
        </p:nvSpPr>
        <p:spPr>
          <a:xfrm>
            <a:off x="9747503" y="4846320"/>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182" name="object 182"/>
          <p:cNvSpPr/>
          <p:nvPr/>
        </p:nvSpPr>
        <p:spPr>
          <a:xfrm>
            <a:off x="9747503" y="4948427"/>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183" name="object 183"/>
          <p:cNvSpPr/>
          <p:nvPr/>
        </p:nvSpPr>
        <p:spPr>
          <a:xfrm>
            <a:off x="9747503" y="5049011"/>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184" name="object 184"/>
          <p:cNvSpPr/>
          <p:nvPr/>
        </p:nvSpPr>
        <p:spPr>
          <a:xfrm>
            <a:off x="9747503" y="5151120"/>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185" name="object 185"/>
          <p:cNvSpPr/>
          <p:nvPr/>
        </p:nvSpPr>
        <p:spPr>
          <a:xfrm>
            <a:off x="9747503" y="5253227"/>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186" name="object 186"/>
          <p:cNvSpPr/>
          <p:nvPr/>
        </p:nvSpPr>
        <p:spPr>
          <a:xfrm>
            <a:off x="9747503" y="5353811"/>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187" name="object 187"/>
          <p:cNvSpPr/>
          <p:nvPr/>
        </p:nvSpPr>
        <p:spPr>
          <a:xfrm>
            <a:off x="9747503" y="5455920"/>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188" name="object 188"/>
          <p:cNvSpPr/>
          <p:nvPr/>
        </p:nvSpPr>
        <p:spPr>
          <a:xfrm>
            <a:off x="9747503" y="5558027"/>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189" name="object 189"/>
          <p:cNvSpPr/>
          <p:nvPr/>
        </p:nvSpPr>
        <p:spPr>
          <a:xfrm>
            <a:off x="9747503" y="5658611"/>
            <a:ext cx="26034" cy="76200"/>
          </a:xfrm>
          <a:custGeom>
            <a:avLst/>
            <a:gdLst/>
            <a:ahLst/>
            <a:cxnLst/>
            <a:rect l="l" t="t" r="r" b="b"/>
            <a:pathLst>
              <a:path w="26034" h="76200">
                <a:moveTo>
                  <a:pt x="25908" y="76200"/>
                </a:moveTo>
                <a:lnTo>
                  <a:pt x="0" y="76200"/>
                </a:lnTo>
                <a:lnTo>
                  <a:pt x="0" y="0"/>
                </a:lnTo>
                <a:lnTo>
                  <a:pt x="25908" y="0"/>
                </a:lnTo>
                <a:lnTo>
                  <a:pt x="25908" y="76200"/>
                </a:lnTo>
                <a:close/>
              </a:path>
            </a:pathLst>
          </a:custGeom>
          <a:solidFill>
            <a:srgbClr val="0070BF"/>
          </a:solidFill>
        </p:spPr>
        <p:txBody>
          <a:bodyPr wrap="square" lIns="0" tIns="0" rIns="0" bIns="0" rtlCol="0"/>
          <a:lstStyle/>
          <a:p>
            <a:endParaRPr/>
          </a:p>
        </p:txBody>
      </p:sp>
      <p:sp>
        <p:nvSpPr>
          <p:cNvPr id="190" name="object 190"/>
          <p:cNvSpPr/>
          <p:nvPr/>
        </p:nvSpPr>
        <p:spPr>
          <a:xfrm>
            <a:off x="9185147" y="5760720"/>
            <a:ext cx="588645" cy="788035"/>
          </a:xfrm>
          <a:custGeom>
            <a:avLst/>
            <a:gdLst/>
            <a:ahLst/>
            <a:cxnLst/>
            <a:rect l="l" t="t" r="r" b="b"/>
            <a:pathLst>
              <a:path w="588645" h="788034">
                <a:moveTo>
                  <a:pt x="588263" y="76200"/>
                </a:moveTo>
                <a:lnTo>
                  <a:pt x="562355" y="76200"/>
                </a:lnTo>
                <a:lnTo>
                  <a:pt x="562355" y="0"/>
                </a:lnTo>
                <a:lnTo>
                  <a:pt x="588263" y="0"/>
                </a:lnTo>
                <a:lnTo>
                  <a:pt x="588263" y="76200"/>
                </a:lnTo>
                <a:close/>
              </a:path>
              <a:path w="588645" h="788034">
                <a:moveTo>
                  <a:pt x="588263" y="178307"/>
                </a:moveTo>
                <a:lnTo>
                  <a:pt x="562355" y="178307"/>
                </a:lnTo>
                <a:lnTo>
                  <a:pt x="562355" y="102108"/>
                </a:lnTo>
                <a:lnTo>
                  <a:pt x="588263" y="102108"/>
                </a:lnTo>
                <a:lnTo>
                  <a:pt x="588263" y="178307"/>
                </a:lnTo>
                <a:close/>
              </a:path>
              <a:path w="588645" h="788034">
                <a:moveTo>
                  <a:pt x="588263" y="278892"/>
                </a:moveTo>
                <a:lnTo>
                  <a:pt x="562355" y="278892"/>
                </a:lnTo>
                <a:lnTo>
                  <a:pt x="562355" y="202692"/>
                </a:lnTo>
                <a:lnTo>
                  <a:pt x="588263" y="202692"/>
                </a:lnTo>
                <a:lnTo>
                  <a:pt x="588263" y="278892"/>
                </a:lnTo>
                <a:close/>
              </a:path>
              <a:path w="588645" h="788034">
                <a:moveTo>
                  <a:pt x="588263" y="381000"/>
                </a:moveTo>
                <a:lnTo>
                  <a:pt x="562355" y="381000"/>
                </a:lnTo>
                <a:lnTo>
                  <a:pt x="562355" y="304800"/>
                </a:lnTo>
                <a:lnTo>
                  <a:pt x="588263" y="304800"/>
                </a:lnTo>
                <a:lnTo>
                  <a:pt x="588263" y="381000"/>
                </a:lnTo>
                <a:close/>
              </a:path>
              <a:path w="588645" h="788034">
                <a:moveTo>
                  <a:pt x="580643" y="484632"/>
                </a:moveTo>
                <a:lnTo>
                  <a:pt x="554735" y="480060"/>
                </a:lnTo>
                <a:lnTo>
                  <a:pt x="557783" y="464820"/>
                </a:lnTo>
                <a:lnTo>
                  <a:pt x="560831" y="446532"/>
                </a:lnTo>
                <a:lnTo>
                  <a:pt x="562228" y="429768"/>
                </a:lnTo>
                <a:lnTo>
                  <a:pt x="562355" y="406908"/>
                </a:lnTo>
                <a:lnTo>
                  <a:pt x="588263" y="406908"/>
                </a:lnTo>
                <a:lnTo>
                  <a:pt x="588263" y="409956"/>
                </a:lnTo>
                <a:lnTo>
                  <a:pt x="586739" y="429768"/>
                </a:lnTo>
                <a:lnTo>
                  <a:pt x="585215" y="448056"/>
                </a:lnTo>
                <a:lnTo>
                  <a:pt x="583691" y="467868"/>
                </a:lnTo>
                <a:lnTo>
                  <a:pt x="580643" y="484632"/>
                </a:lnTo>
                <a:close/>
              </a:path>
              <a:path w="588645" h="788034">
                <a:moveTo>
                  <a:pt x="545591" y="583692"/>
                </a:moveTo>
                <a:lnTo>
                  <a:pt x="522731" y="571500"/>
                </a:lnTo>
                <a:lnTo>
                  <a:pt x="527303" y="563880"/>
                </a:lnTo>
                <a:lnTo>
                  <a:pt x="534923" y="548639"/>
                </a:lnTo>
                <a:lnTo>
                  <a:pt x="547115" y="515112"/>
                </a:lnTo>
                <a:lnTo>
                  <a:pt x="550163" y="502920"/>
                </a:lnTo>
                <a:lnTo>
                  <a:pt x="574547" y="510539"/>
                </a:lnTo>
                <a:lnTo>
                  <a:pt x="571499" y="522732"/>
                </a:lnTo>
                <a:lnTo>
                  <a:pt x="565403" y="539496"/>
                </a:lnTo>
                <a:lnTo>
                  <a:pt x="557783" y="557784"/>
                </a:lnTo>
                <a:lnTo>
                  <a:pt x="550163" y="574548"/>
                </a:lnTo>
                <a:lnTo>
                  <a:pt x="545591" y="583692"/>
                </a:lnTo>
                <a:close/>
              </a:path>
              <a:path w="588645" h="788034">
                <a:moveTo>
                  <a:pt x="484631" y="669036"/>
                </a:moveTo>
                <a:lnTo>
                  <a:pt x="466343" y="650748"/>
                </a:lnTo>
                <a:lnTo>
                  <a:pt x="470915" y="647700"/>
                </a:lnTo>
                <a:lnTo>
                  <a:pt x="481583" y="635508"/>
                </a:lnTo>
                <a:lnTo>
                  <a:pt x="492251" y="621792"/>
                </a:lnTo>
                <a:lnTo>
                  <a:pt x="501395" y="608076"/>
                </a:lnTo>
                <a:lnTo>
                  <a:pt x="512063" y="592836"/>
                </a:lnTo>
                <a:lnTo>
                  <a:pt x="533399" y="606552"/>
                </a:lnTo>
                <a:lnTo>
                  <a:pt x="522731" y="621792"/>
                </a:lnTo>
                <a:lnTo>
                  <a:pt x="513587" y="635508"/>
                </a:lnTo>
                <a:lnTo>
                  <a:pt x="501395" y="650748"/>
                </a:lnTo>
                <a:lnTo>
                  <a:pt x="489203" y="664464"/>
                </a:lnTo>
                <a:lnTo>
                  <a:pt x="484631" y="669036"/>
                </a:lnTo>
                <a:close/>
              </a:path>
              <a:path w="588645" h="788034">
                <a:moveTo>
                  <a:pt x="403859" y="734568"/>
                </a:moveTo>
                <a:lnTo>
                  <a:pt x="390144" y="713231"/>
                </a:lnTo>
                <a:lnTo>
                  <a:pt x="391668" y="711708"/>
                </a:lnTo>
                <a:lnTo>
                  <a:pt x="406907" y="702564"/>
                </a:lnTo>
                <a:lnTo>
                  <a:pt x="420623" y="693420"/>
                </a:lnTo>
                <a:lnTo>
                  <a:pt x="434339" y="682752"/>
                </a:lnTo>
                <a:lnTo>
                  <a:pt x="446531" y="672084"/>
                </a:lnTo>
                <a:lnTo>
                  <a:pt x="449579" y="669036"/>
                </a:lnTo>
                <a:lnTo>
                  <a:pt x="466343" y="687324"/>
                </a:lnTo>
                <a:lnTo>
                  <a:pt x="464819" y="690372"/>
                </a:lnTo>
                <a:lnTo>
                  <a:pt x="451103" y="701040"/>
                </a:lnTo>
                <a:lnTo>
                  <a:pt x="435863" y="713231"/>
                </a:lnTo>
                <a:lnTo>
                  <a:pt x="422147" y="723900"/>
                </a:lnTo>
                <a:lnTo>
                  <a:pt x="405383" y="733044"/>
                </a:lnTo>
                <a:lnTo>
                  <a:pt x="403859" y="734568"/>
                </a:lnTo>
                <a:close/>
              </a:path>
              <a:path w="588645" h="788034">
                <a:moveTo>
                  <a:pt x="307847" y="775716"/>
                </a:moveTo>
                <a:lnTo>
                  <a:pt x="300227" y="751331"/>
                </a:lnTo>
                <a:lnTo>
                  <a:pt x="313943" y="746760"/>
                </a:lnTo>
                <a:lnTo>
                  <a:pt x="330707" y="742188"/>
                </a:lnTo>
                <a:lnTo>
                  <a:pt x="347471" y="734568"/>
                </a:lnTo>
                <a:lnTo>
                  <a:pt x="362711" y="728472"/>
                </a:lnTo>
                <a:lnTo>
                  <a:pt x="368807" y="725424"/>
                </a:lnTo>
                <a:lnTo>
                  <a:pt x="380999" y="746760"/>
                </a:lnTo>
                <a:lnTo>
                  <a:pt x="373380" y="751331"/>
                </a:lnTo>
                <a:lnTo>
                  <a:pt x="356615" y="758952"/>
                </a:lnTo>
                <a:lnTo>
                  <a:pt x="323087" y="771144"/>
                </a:lnTo>
                <a:lnTo>
                  <a:pt x="307847" y="775716"/>
                </a:lnTo>
                <a:close/>
              </a:path>
              <a:path w="588645" h="788034">
                <a:moveTo>
                  <a:pt x="230124" y="787908"/>
                </a:moveTo>
                <a:lnTo>
                  <a:pt x="202691" y="787908"/>
                </a:lnTo>
                <a:lnTo>
                  <a:pt x="202691" y="763524"/>
                </a:lnTo>
                <a:lnTo>
                  <a:pt x="210311" y="763524"/>
                </a:lnTo>
                <a:lnTo>
                  <a:pt x="263651" y="758952"/>
                </a:lnTo>
                <a:lnTo>
                  <a:pt x="277367" y="755904"/>
                </a:lnTo>
                <a:lnTo>
                  <a:pt x="281939" y="781812"/>
                </a:lnTo>
                <a:lnTo>
                  <a:pt x="268224" y="783336"/>
                </a:lnTo>
                <a:lnTo>
                  <a:pt x="248411" y="786384"/>
                </a:lnTo>
                <a:lnTo>
                  <a:pt x="230124" y="787908"/>
                </a:lnTo>
                <a:close/>
              </a:path>
              <a:path w="588645" h="788034">
                <a:moveTo>
                  <a:pt x="178307" y="787908"/>
                </a:moveTo>
                <a:lnTo>
                  <a:pt x="102107" y="787908"/>
                </a:lnTo>
                <a:lnTo>
                  <a:pt x="102107" y="763524"/>
                </a:lnTo>
                <a:lnTo>
                  <a:pt x="178307" y="763524"/>
                </a:lnTo>
                <a:lnTo>
                  <a:pt x="178307" y="787908"/>
                </a:lnTo>
                <a:close/>
              </a:path>
              <a:path w="588645" h="788034">
                <a:moveTo>
                  <a:pt x="76200" y="787908"/>
                </a:moveTo>
                <a:lnTo>
                  <a:pt x="0" y="787908"/>
                </a:lnTo>
                <a:lnTo>
                  <a:pt x="0" y="763524"/>
                </a:lnTo>
                <a:lnTo>
                  <a:pt x="76200" y="763524"/>
                </a:lnTo>
                <a:lnTo>
                  <a:pt x="76200" y="787908"/>
                </a:lnTo>
                <a:close/>
              </a:path>
            </a:pathLst>
          </a:custGeom>
          <a:solidFill>
            <a:srgbClr val="0070BF"/>
          </a:solidFill>
        </p:spPr>
        <p:txBody>
          <a:bodyPr wrap="square" lIns="0" tIns="0" rIns="0" bIns="0" rtlCol="0"/>
          <a:lstStyle/>
          <a:p>
            <a:endParaRPr/>
          </a:p>
        </p:txBody>
      </p:sp>
      <p:sp>
        <p:nvSpPr>
          <p:cNvPr id="191" name="object 191"/>
          <p:cNvSpPr/>
          <p:nvPr/>
        </p:nvSpPr>
        <p:spPr>
          <a:xfrm>
            <a:off x="7557515" y="6170676"/>
            <a:ext cx="1602105" cy="378460"/>
          </a:xfrm>
          <a:custGeom>
            <a:avLst/>
            <a:gdLst/>
            <a:ahLst/>
            <a:cxnLst/>
            <a:rect l="l" t="t" r="r" b="b"/>
            <a:pathLst>
              <a:path w="1602104" h="378459">
                <a:moveTo>
                  <a:pt x="1601724" y="377952"/>
                </a:moveTo>
                <a:lnTo>
                  <a:pt x="1525524" y="377952"/>
                </a:lnTo>
                <a:lnTo>
                  <a:pt x="1525524" y="353568"/>
                </a:lnTo>
                <a:lnTo>
                  <a:pt x="1601724" y="353568"/>
                </a:lnTo>
                <a:lnTo>
                  <a:pt x="1601724" y="377952"/>
                </a:lnTo>
                <a:close/>
              </a:path>
              <a:path w="1602104" h="378459">
                <a:moveTo>
                  <a:pt x="1501140" y="377952"/>
                </a:moveTo>
                <a:lnTo>
                  <a:pt x="1424940" y="377952"/>
                </a:lnTo>
                <a:lnTo>
                  <a:pt x="1424940" y="353568"/>
                </a:lnTo>
                <a:lnTo>
                  <a:pt x="1501140" y="353568"/>
                </a:lnTo>
                <a:lnTo>
                  <a:pt x="1501140" y="377952"/>
                </a:lnTo>
                <a:close/>
              </a:path>
              <a:path w="1602104" h="378459">
                <a:moveTo>
                  <a:pt x="1399032" y="377952"/>
                </a:moveTo>
                <a:lnTo>
                  <a:pt x="1322832" y="377952"/>
                </a:lnTo>
                <a:lnTo>
                  <a:pt x="1322832" y="353568"/>
                </a:lnTo>
                <a:lnTo>
                  <a:pt x="1399032" y="353568"/>
                </a:lnTo>
                <a:lnTo>
                  <a:pt x="1399032" y="377952"/>
                </a:lnTo>
                <a:close/>
              </a:path>
              <a:path w="1602104" h="378459">
                <a:moveTo>
                  <a:pt x="1296924" y="377952"/>
                </a:moveTo>
                <a:lnTo>
                  <a:pt x="1220724" y="377952"/>
                </a:lnTo>
                <a:lnTo>
                  <a:pt x="1220724" y="353568"/>
                </a:lnTo>
                <a:lnTo>
                  <a:pt x="1296924" y="353568"/>
                </a:lnTo>
                <a:lnTo>
                  <a:pt x="1296924" y="377952"/>
                </a:lnTo>
                <a:close/>
              </a:path>
              <a:path w="1602104" h="378459">
                <a:moveTo>
                  <a:pt x="1196340" y="377952"/>
                </a:moveTo>
                <a:lnTo>
                  <a:pt x="1120140" y="377952"/>
                </a:lnTo>
                <a:lnTo>
                  <a:pt x="1120140" y="353568"/>
                </a:lnTo>
                <a:lnTo>
                  <a:pt x="1196340" y="353568"/>
                </a:lnTo>
                <a:lnTo>
                  <a:pt x="1196340" y="377952"/>
                </a:lnTo>
                <a:close/>
              </a:path>
              <a:path w="1602104" h="378459">
                <a:moveTo>
                  <a:pt x="1094232" y="377952"/>
                </a:moveTo>
                <a:lnTo>
                  <a:pt x="1018032" y="377952"/>
                </a:lnTo>
                <a:lnTo>
                  <a:pt x="1018032" y="353568"/>
                </a:lnTo>
                <a:lnTo>
                  <a:pt x="1094232" y="353568"/>
                </a:lnTo>
                <a:lnTo>
                  <a:pt x="1094232" y="377952"/>
                </a:lnTo>
                <a:close/>
              </a:path>
              <a:path w="1602104" h="378459">
                <a:moveTo>
                  <a:pt x="992124" y="377952"/>
                </a:moveTo>
                <a:lnTo>
                  <a:pt x="915924" y="377952"/>
                </a:lnTo>
                <a:lnTo>
                  <a:pt x="915924" y="353568"/>
                </a:lnTo>
                <a:lnTo>
                  <a:pt x="992124" y="353568"/>
                </a:lnTo>
                <a:lnTo>
                  <a:pt x="992124" y="377952"/>
                </a:lnTo>
                <a:close/>
              </a:path>
              <a:path w="1602104" h="378459">
                <a:moveTo>
                  <a:pt x="891540" y="377952"/>
                </a:moveTo>
                <a:lnTo>
                  <a:pt x="815340" y="377952"/>
                </a:lnTo>
                <a:lnTo>
                  <a:pt x="815340" y="353568"/>
                </a:lnTo>
                <a:lnTo>
                  <a:pt x="891540" y="353568"/>
                </a:lnTo>
                <a:lnTo>
                  <a:pt x="891540" y="377952"/>
                </a:lnTo>
                <a:close/>
              </a:path>
              <a:path w="1602104" h="378459">
                <a:moveTo>
                  <a:pt x="789432" y="377952"/>
                </a:moveTo>
                <a:lnTo>
                  <a:pt x="713232" y="377952"/>
                </a:lnTo>
                <a:lnTo>
                  <a:pt x="713232" y="353568"/>
                </a:lnTo>
                <a:lnTo>
                  <a:pt x="789432" y="353568"/>
                </a:lnTo>
                <a:lnTo>
                  <a:pt x="789432" y="377952"/>
                </a:lnTo>
                <a:close/>
              </a:path>
              <a:path w="1602104" h="378459">
                <a:moveTo>
                  <a:pt x="687324" y="377952"/>
                </a:moveTo>
                <a:lnTo>
                  <a:pt x="611124" y="377952"/>
                </a:lnTo>
                <a:lnTo>
                  <a:pt x="611124" y="353568"/>
                </a:lnTo>
                <a:lnTo>
                  <a:pt x="687324" y="353568"/>
                </a:lnTo>
                <a:lnTo>
                  <a:pt x="687324" y="377952"/>
                </a:lnTo>
                <a:close/>
              </a:path>
              <a:path w="1602104" h="378459">
                <a:moveTo>
                  <a:pt x="586740" y="377952"/>
                </a:moveTo>
                <a:lnTo>
                  <a:pt x="510540" y="377952"/>
                </a:lnTo>
                <a:lnTo>
                  <a:pt x="510540" y="353568"/>
                </a:lnTo>
                <a:lnTo>
                  <a:pt x="586740" y="353568"/>
                </a:lnTo>
                <a:lnTo>
                  <a:pt x="586740" y="377952"/>
                </a:lnTo>
                <a:close/>
              </a:path>
              <a:path w="1602104" h="378459">
                <a:moveTo>
                  <a:pt x="484632" y="377952"/>
                </a:moveTo>
                <a:lnTo>
                  <a:pt x="408432" y="377952"/>
                </a:lnTo>
                <a:lnTo>
                  <a:pt x="408432" y="353568"/>
                </a:lnTo>
                <a:lnTo>
                  <a:pt x="484632" y="353568"/>
                </a:lnTo>
                <a:lnTo>
                  <a:pt x="484632" y="377952"/>
                </a:lnTo>
                <a:close/>
              </a:path>
              <a:path w="1602104" h="378459">
                <a:moveTo>
                  <a:pt x="382524" y="377952"/>
                </a:moveTo>
                <a:lnTo>
                  <a:pt x="358140" y="377952"/>
                </a:lnTo>
                <a:lnTo>
                  <a:pt x="338328" y="376428"/>
                </a:lnTo>
                <a:lnTo>
                  <a:pt x="320040" y="373380"/>
                </a:lnTo>
                <a:lnTo>
                  <a:pt x="304800" y="371856"/>
                </a:lnTo>
                <a:lnTo>
                  <a:pt x="309372" y="345948"/>
                </a:lnTo>
                <a:lnTo>
                  <a:pt x="323088" y="348996"/>
                </a:lnTo>
                <a:lnTo>
                  <a:pt x="376428" y="353568"/>
                </a:lnTo>
                <a:lnTo>
                  <a:pt x="382524" y="353568"/>
                </a:lnTo>
                <a:lnTo>
                  <a:pt x="382524" y="377952"/>
                </a:lnTo>
                <a:close/>
              </a:path>
              <a:path w="1602104" h="378459">
                <a:moveTo>
                  <a:pt x="278891" y="365760"/>
                </a:moveTo>
                <a:lnTo>
                  <a:pt x="246887" y="355092"/>
                </a:lnTo>
                <a:lnTo>
                  <a:pt x="230124" y="348996"/>
                </a:lnTo>
                <a:lnTo>
                  <a:pt x="213360" y="341376"/>
                </a:lnTo>
                <a:lnTo>
                  <a:pt x="205740" y="336804"/>
                </a:lnTo>
                <a:lnTo>
                  <a:pt x="217932" y="313944"/>
                </a:lnTo>
                <a:lnTo>
                  <a:pt x="224028" y="318516"/>
                </a:lnTo>
                <a:lnTo>
                  <a:pt x="239268" y="324612"/>
                </a:lnTo>
                <a:lnTo>
                  <a:pt x="256032" y="330708"/>
                </a:lnTo>
                <a:lnTo>
                  <a:pt x="271272" y="336804"/>
                </a:lnTo>
                <a:lnTo>
                  <a:pt x="286512" y="341376"/>
                </a:lnTo>
                <a:lnTo>
                  <a:pt x="278891" y="365760"/>
                </a:lnTo>
                <a:close/>
              </a:path>
              <a:path w="1602104" h="378459">
                <a:moveTo>
                  <a:pt x="102108" y="259080"/>
                </a:moveTo>
                <a:lnTo>
                  <a:pt x="74675" y="227076"/>
                </a:lnTo>
                <a:lnTo>
                  <a:pt x="54864" y="196595"/>
                </a:lnTo>
                <a:lnTo>
                  <a:pt x="53340" y="195071"/>
                </a:lnTo>
                <a:lnTo>
                  <a:pt x="76200" y="182880"/>
                </a:lnTo>
                <a:lnTo>
                  <a:pt x="94487" y="210312"/>
                </a:lnTo>
                <a:lnTo>
                  <a:pt x="115824" y="237744"/>
                </a:lnTo>
                <a:lnTo>
                  <a:pt x="120396" y="240792"/>
                </a:lnTo>
                <a:lnTo>
                  <a:pt x="102108" y="259080"/>
                </a:lnTo>
                <a:close/>
              </a:path>
              <a:path w="1602104" h="378459">
                <a:moveTo>
                  <a:pt x="182879" y="324612"/>
                </a:moveTo>
                <a:lnTo>
                  <a:pt x="181356" y="323088"/>
                </a:lnTo>
                <a:lnTo>
                  <a:pt x="166116" y="313944"/>
                </a:lnTo>
                <a:lnTo>
                  <a:pt x="150875" y="303276"/>
                </a:lnTo>
                <a:lnTo>
                  <a:pt x="137160" y="292608"/>
                </a:lnTo>
                <a:lnTo>
                  <a:pt x="123444" y="280416"/>
                </a:lnTo>
                <a:lnTo>
                  <a:pt x="120396" y="277368"/>
                </a:lnTo>
                <a:lnTo>
                  <a:pt x="137160" y="259080"/>
                </a:lnTo>
                <a:lnTo>
                  <a:pt x="140208" y="260604"/>
                </a:lnTo>
                <a:lnTo>
                  <a:pt x="152400" y="272796"/>
                </a:lnTo>
                <a:lnTo>
                  <a:pt x="166116" y="281940"/>
                </a:lnTo>
                <a:lnTo>
                  <a:pt x="179832" y="292608"/>
                </a:lnTo>
                <a:lnTo>
                  <a:pt x="193548" y="301752"/>
                </a:lnTo>
                <a:lnTo>
                  <a:pt x="195072" y="303276"/>
                </a:lnTo>
                <a:lnTo>
                  <a:pt x="182879" y="324612"/>
                </a:lnTo>
                <a:close/>
              </a:path>
              <a:path w="1602104" h="378459">
                <a:moveTo>
                  <a:pt x="41148" y="173735"/>
                </a:moveTo>
                <a:lnTo>
                  <a:pt x="36575" y="164592"/>
                </a:lnTo>
                <a:lnTo>
                  <a:pt x="28956" y="147828"/>
                </a:lnTo>
                <a:lnTo>
                  <a:pt x="22860" y="131064"/>
                </a:lnTo>
                <a:lnTo>
                  <a:pt x="12191" y="99059"/>
                </a:lnTo>
                <a:lnTo>
                  <a:pt x="36575" y="92964"/>
                </a:lnTo>
                <a:lnTo>
                  <a:pt x="39624" y="105156"/>
                </a:lnTo>
                <a:lnTo>
                  <a:pt x="45720" y="121920"/>
                </a:lnTo>
                <a:lnTo>
                  <a:pt x="51816" y="137159"/>
                </a:lnTo>
                <a:lnTo>
                  <a:pt x="64008" y="161544"/>
                </a:lnTo>
                <a:lnTo>
                  <a:pt x="41148" y="173735"/>
                </a:lnTo>
                <a:close/>
              </a:path>
              <a:path w="1602104" h="378459">
                <a:moveTo>
                  <a:pt x="6096" y="73152"/>
                </a:moveTo>
                <a:lnTo>
                  <a:pt x="3048" y="57912"/>
                </a:lnTo>
                <a:lnTo>
                  <a:pt x="1524" y="39624"/>
                </a:lnTo>
                <a:lnTo>
                  <a:pt x="0" y="19812"/>
                </a:lnTo>
                <a:lnTo>
                  <a:pt x="0" y="0"/>
                </a:lnTo>
                <a:lnTo>
                  <a:pt x="24383" y="0"/>
                </a:lnTo>
                <a:lnTo>
                  <a:pt x="24383" y="18288"/>
                </a:lnTo>
                <a:lnTo>
                  <a:pt x="25908" y="36576"/>
                </a:lnTo>
                <a:lnTo>
                  <a:pt x="32004" y="70104"/>
                </a:lnTo>
                <a:lnTo>
                  <a:pt x="6096" y="73152"/>
                </a:lnTo>
                <a:close/>
              </a:path>
            </a:pathLst>
          </a:custGeom>
          <a:solidFill>
            <a:srgbClr val="0070BF"/>
          </a:solidFill>
        </p:spPr>
        <p:txBody>
          <a:bodyPr wrap="square" lIns="0" tIns="0" rIns="0" bIns="0" rtlCol="0"/>
          <a:lstStyle/>
          <a:p>
            <a:endParaRPr/>
          </a:p>
        </p:txBody>
      </p:sp>
      <p:sp>
        <p:nvSpPr>
          <p:cNvPr id="192" name="object 192"/>
          <p:cNvSpPr txBox="1"/>
          <p:nvPr/>
        </p:nvSpPr>
        <p:spPr>
          <a:xfrm>
            <a:off x="7755132" y="3400425"/>
            <a:ext cx="1817370" cy="722890"/>
          </a:xfrm>
          <a:prstGeom prst="rect">
            <a:avLst/>
          </a:prstGeom>
        </p:spPr>
        <p:txBody>
          <a:bodyPr vert="horz" wrap="square" lIns="0" tIns="52705" rIns="0" bIns="0" rtlCol="0">
            <a:spAutoFit/>
          </a:bodyPr>
          <a:lstStyle/>
          <a:p>
            <a:pPr marL="194945" marR="5080" indent="-182880">
              <a:lnSpc>
                <a:spcPts val="1600"/>
              </a:lnSpc>
              <a:spcBef>
                <a:spcPts val="415"/>
              </a:spcBef>
              <a:buClr>
                <a:srgbClr val="4F80BC"/>
              </a:buClr>
              <a:buSzPct val="75000"/>
              <a:buFont typeface="Wingdings"/>
              <a:buChar char=""/>
              <a:tabLst>
                <a:tab pos="195580" algn="l"/>
              </a:tabLst>
            </a:pPr>
            <a:r>
              <a:rPr lang="en-US" sz="1600" spc="-10" dirty="0" smtClean="0">
                <a:solidFill>
                  <a:srgbClr val="16365D"/>
                </a:solidFill>
                <a:cs typeface="Calibri"/>
              </a:rPr>
              <a:t>Created in a </a:t>
            </a:r>
            <a:r>
              <a:rPr lang="en-US" sz="1600" spc="-10" dirty="0">
                <a:solidFill>
                  <a:srgbClr val="16365D"/>
                </a:solidFill>
                <a:cs typeface="Calibri"/>
              </a:rPr>
              <a:t>private initiative</a:t>
            </a:r>
          </a:p>
          <a:p>
            <a:pPr marL="194945" marR="5080" indent="-182880">
              <a:lnSpc>
                <a:spcPts val="1600"/>
              </a:lnSpc>
              <a:spcBef>
                <a:spcPts val="415"/>
              </a:spcBef>
              <a:buClr>
                <a:srgbClr val="4F80BC"/>
              </a:buClr>
              <a:buSzPct val="75000"/>
              <a:buFont typeface="Wingdings"/>
              <a:buChar char=""/>
              <a:tabLst>
                <a:tab pos="195580" algn="l"/>
              </a:tabLst>
            </a:pPr>
            <a:endParaRPr sz="1600">
              <a:latin typeface="Calibri"/>
              <a:cs typeface="Calibri"/>
            </a:endParaRPr>
          </a:p>
        </p:txBody>
      </p:sp>
      <p:sp>
        <p:nvSpPr>
          <p:cNvPr id="193" name="object 193"/>
          <p:cNvSpPr txBox="1"/>
          <p:nvPr/>
        </p:nvSpPr>
        <p:spPr>
          <a:xfrm>
            <a:off x="7755132" y="4155456"/>
            <a:ext cx="1817370" cy="2025555"/>
          </a:xfrm>
          <a:prstGeom prst="rect">
            <a:avLst/>
          </a:prstGeom>
        </p:spPr>
        <p:txBody>
          <a:bodyPr vert="horz" wrap="square" lIns="0" tIns="12065" rIns="0" bIns="0" rtlCol="0">
            <a:spAutoFit/>
          </a:bodyPr>
          <a:lstStyle/>
          <a:p>
            <a:pPr marL="194945" indent="-182880">
              <a:spcBef>
                <a:spcPts val="95"/>
              </a:spcBef>
              <a:buClr>
                <a:srgbClr val="4F80BC"/>
              </a:buClr>
              <a:buSzPct val="75000"/>
              <a:buFont typeface="Wingdings"/>
              <a:buChar char=""/>
              <a:tabLst>
                <a:tab pos="195580" algn="l"/>
                <a:tab pos="1058545" algn="l"/>
              </a:tabLst>
            </a:pPr>
            <a:r>
              <a:rPr lang="en-US" sz="1600" spc="-10" dirty="0">
                <a:solidFill>
                  <a:srgbClr val="16365D"/>
                </a:solidFill>
                <a:cs typeface="Calibri"/>
              </a:rPr>
              <a:t>U</a:t>
            </a:r>
            <a:r>
              <a:rPr lang="en-US" sz="1600" spc="-10" dirty="0" smtClean="0">
                <a:solidFill>
                  <a:srgbClr val="16365D"/>
                </a:solidFill>
                <a:cs typeface="Calibri"/>
              </a:rPr>
              <a:t>nder </a:t>
            </a:r>
            <a:r>
              <a:rPr lang="en-US" sz="1600" spc="-10" dirty="0">
                <a:solidFill>
                  <a:srgbClr val="16365D"/>
                </a:solidFill>
                <a:cs typeface="Calibri"/>
              </a:rPr>
              <a:t>the pedagogical authority of the ministry of Higher Education, scientific research and training </a:t>
            </a:r>
          </a:p>
          <a:p>
            <a:pPr marL="194945" indent="-182880">
              <a:lnSpc>
                <a:spcPct val="100000"/>
              </a:lnSpc>
              <a:spcBef>
                <a:spcPts val="95"/>
              </a:spcBef>
              <a:buClr>
                <a:srgbClr val="4F80BC"/>
              </a:buClr>
              <a:buSzPct val="75000"/>
              <a:tabLst>
                <a:tab pos="195580" algn="l"/>
                <a:tab pos="1058545" algn="l"/>
              </a:tabLst>
            </a:pPr>
            <a:r>
              <a:rPr sz="1600" spc="-5" smtClean="0">
                <a:solidFill>
                  <a:srgbClr val="16365D"/>
                </a:solidFill>
                <a:latin typeface="Calibri"/>
                <a:cs typeface="Calibri"/>
              </a:rPr>
              <a:t>	</a:t>
            </a:r>
            <a:endParaRPr sz="1600">
              <a:latin typeface="Calibri"/>
              <a:cs typeface="Calibri"/>
            </a:endParaRPr>
          </a:p>
        </p:txBody>
      </p:sp>
      <p:sp>
        <p:nvSpPr>
          <p:cNvPr id="199" name="ZoneTexte 198"/>
          <p:cNvSpPr txBox="1"/>
          <p:nvPr/>
        </p:nvSpPr>
        <p:spPr>
          <a:xfrm>
            <a:off x="1079500" y="3400187"/>
            <a:ext cx="1676400" cy="1600438"/>
          </a:xfrm>
          <a:prstGeom prst="rect">
            <a:avLst/>
          </a:prstGeom>
          <a:noFill/>
        </p:spPr>
        <p:txBody>
          <a:bodyPr wrap="square" rtlCol="0">
            <a:spAutoFit/>
          </a:bodyPr>
          <a:lstStyle/>
          <a:p>
            <a:pPr algn="just"/>
            <a:r>
              <a:rPr lang="en-US" dirty="0" smtClean="0"/>
              <a:t> </a:t>
            </a:r>
            <a:r>
              <a:rPr lang="en-US" sz="1600" spc="-5" dirty="0" smtClean="0">
                <a:solidFill>
                  <a:srgbClr val="16365D"/>
                </a:solidFill>
                <a:latin typeface="Calibri"/>
                <a:cs typeface="Calibri"/>
              </a:rPr>
              <a:t>Under </a:t>
            </a:r>
            <a:r>
              <a:rPr lang="en-US" sz="1600" spc="-5" dirty="0">
                <a:solidFill>
                  <a:srgbClr val="16365D"/>
                </a:solidFill>
                <a:latin typeface="Calibri"/>
                <a:cs typeface="Calibri"/>
              </a:rPr>
              <a:t>the tutelage of the ministry of Higher </a:t>
            </a:r>
            <a:r>
              <a:rPr lang="en-US" sz="1600" spc="-5" dirty="0" smtClean="0">
                <a:solidFill>
                  <a:srgbClr val="16365D"/>
                </a:solidFill>
                <a:latin typeface="Calibri"/>
                <a:cs typeface="Calibri"/>
              </a:rPr>
              <a:t>Education</a:t>
            </a:r>
            <a:r>
              <a:rPr lang="en-US" sz="1600" spc="-5" dirty="0">
                <a:solidFill>
                  <a:srgbClr val="16365D"/>
                </a:solidFill>
                <a:cs typeface="Calibri"/>
              </a:rPr>
              <a:t>, scientific </a:t>
            </a:r>
            <a:r>
              <a:rPr lang="en-US" sz="1600" spc="-5" dirty="0" smtClean="0">
                <a:solidFill>
                  <a:srgbClr val="16365D"/>
                </a:solidFill>
                <a:cs typeface="Calibri"/>
              </a:rPr>
              <a:t>research and training </a:t>
            </a:r>
            <a:endParaRPr lang="en-US" sz="1600" spc="-5" dirty="0">
              <a:solidFill>
                <a:srgbClr val="16365D"/>
              </a:solidFill>
              <a:latin typeface="Calibri"/>
              <a:cs typeface="Calibri"/>
            </a:endParaRPr>
          </a:p>
        </p:txBody>
      </p:sp>
      <p:sp>
        <p:nvSpPr>
          <p:cNvPr id="200" name="ZoneTexte 199"/>
          <p:cNvSpPr txBox="1"/>
          <p:nvPr/>
        </p:nvSpPr>
        <p:spPr>
          <a:xfrm>
            <a:off x="2984500" y="4701634"/>
            <a:ext cx="1676400" cy="2105705"/>
          </a:xfrm>
          <a:prstGeom prst="rect">
            <a:avLst/>
          </a:prstGeom>
          <a:noFill/>
        </p:spPr>
        <p:txBody>
          <a:bodyPr wrap="square" rtlCol="0">
            <a:spAutoFit/>
          </a:bodyPr>
          <a:lstStyle/>
          <a:p>
            <a:pPr marL="194945" indent="-182880">
              <a:spcBef>
                <a:spcPts val="95"/>
              </a:spcBef>
              <a:buClr>
                <a:srgbClr val="4F80BC"/>
              </a:buClr>
              <a:buSzPct val="75000"/>
              <a:buFont typeface="Wingdings"/>
              <a:buChar char=""/>
              <a:tabLst>
                <a:tab pos="195580" algn="l"/>
                <a:tab pos="1058545" algn="l"/>
              </a:tabLst>
            </a:pPr>
            <a:r>
              <a:rPr lang="en-US" sz="1400" spc="-10" dirty="0" smtClean="0">
                <a:solidFill>
                  <a:srgbClr val="16365D"/>
                </a:solidFill>
                <a:cs typeface="Calibri"/>
              </a:rPr>
              <a:t>Under the pedagogical authority of the ministry of Higher Education, scientific research and training </a:t>
            </a:r>
          </a:p>
          <a:p>
            <a:pPr marL="194945" indent="-182880">
              <a:lnSpc>
                <a:spcPct val="100000"/>
              </a:lnSpc>
              <a:spcBef>
                <a:spcPts val="95"/>
              </a:spcBef>
              <a:buClr>
                <a:srgbClr val="4F80BC"/>
              </a:buClr>
              <a:buSzPct val="75000"/>
              <a:buFont typeface="Wingdings"/>
              <a:buChar char=""/>
              <a:tabLst>
                <a:tab pos="195580" algn="l"/>
                <a:tab pos="1058545" algn="l"/>
              </a:tabLst>
            </a:pPr>
            <a:endParaRPr lang="en-US" sz="1600" dirty="0">
              <a:cs typeface="Calibri"/>
            </a:endParaRPr>
          </a:p>
          <a:p>
            <a:pPr algn="just"/>
            <a:endParaRPr lang="en-US" sz="1600" spc="-10" dirty="0">
              <a:solidFill>
                <a:srgbClr val="16365D"/>
              </a:solidFill>
              <a:latin typeface="Calibri"/>
              <a:cs typeface="Calibri"/>
            </a:endParaRPr>
          </a:p>
        </p:txBody>
      </p:sp>
      <p:sp>
        <p:nvSpPr>
          <p:cNvPr id="202" name="object 100"/>
          <p:cNvSpPr txBox="1"/>
          <p:nvPr/>
        </p:nvSpPr>
        <p:spPr>
          <a:xfrm>
            <a:off x="5194300" y="3400425"/>
            <a:ext cx="1981200" cy="1543627"/>
          </a:xfrm>
          <a:prstGeom prst="rect">
            <a:avLst/>
          </a:prstGeom>
        </p:spPr>
        <p:txBody>
          <a:bodyPr vert="horz" wrap="square" lIns="0" tIns="52704" rIns="0" bIns="0" rtlCol="0">
            <a:spAutoFit/>
          </a:bodyPr>
          <a:lstStyle/>
          <a:p>
            <a:pPr marL="189230" marR="5080" indent="-177165">
              <a:lnSpc>
                <a:spcPts val="1600"/>
              </a:lnSpc>
              <a:spcBef>
                <a:spcPts val="415"/>
              </a:spcBef>
              <a:buClr>
                <a:srgbClr val="4F80BC"/>
              </a:buClr>
              <a:buSzPct val="75000"/>
              <a:buFont typeface="Wingdings"/>
              <a:buChar char=""/>
              <a:tabLst>
                <a:tab pos="189865" algn="l"/>
              </a:tabLst>
            </a:pPr>
            <a:r>
              <a:rPr lang="fr-FR" sz="1600" spc="-10" dirty="0">
                <a:solidFill>
                  <a:srgbClr val="16365D"/>
                </a:solidFill>
                <a:cs typeface="Calibri"/>
              </a:rPr>
              <a:t>Non-profit </a:t>
            </a:r>
            <a:r>
              <a:rPr lang="fr-FR" sz="1600" spc="-10" dirty="0" err="1" smtClean="0">
                <a:solidFill>
                  <a:srgbClr val="16365D"/>
                </a:solidFill>
                <a:cs typeface="Calibri"/>
              </a:rPr>
              <a:t>foundations</a:t>
            </a:r>
            <a:r>
              <a:rPr lang="fr-FR" sz="1600" spc="-10" dirty="0" smtClean="0">
                <a:solidFill>
                  <a:srgbClr val="16365D"/>
                </a:solidFill>
                <a:cs typeface="Calibri"/>
              </a:rPr>
              <a:t>, </a:t>
            </a:r>
            <a:r>
              <a:rPr lang="en-US" sz="1600" spc="-10" dirty="0" smtClean="0">
                <a:solidFill>
                  <a:srgbClr val="16365D"/>
                </a:solidFill>
                <a:cs typeface="Calibri"/>
              </a:rPr>
              <a:t>created as part of the  dynamics  of internationalization of higher education</a:t>
            </a:r>
          </a:p>
          <a:p>
            <a:pPr marL="189230" marR="5080" indent="-177165">
              <a:lnSpc>
                <a:spcPts val="1600"/>
              </a:lnSpc>
              <a:spcBef>
                <a:spcPts val="415"/>
              </a:spcBef>
              <a:buClr>
                <a:srgbClr val="4F80BC"/>
              </a:buClr>
              <a:buSzPct val="75000"/>
              <a:buFont typeface="Wingdings"/>
              <a:buChar char=""/>
              <a:tabLst>
                <a:tab pos="189865" algn="l"/>
              </a:tabLst>
            </a:pPr>
            <a:endParaRPr sz="1600" spc="-10">
              <a:solidFill>
                <a:srgbClr val="16365D"/>
              </a:solidFill>
              <a:latin typeface="Calibri"/>
              <a:cs typeface="Calibri"/>
            </a:endParaRPr>
          </a:p>
        </p:txBody>
      </p:sp>
      <p:sp>
        <p:nvSpPr>
          <p:cNvPr id="203" name="object 193"/>
          <p:cNvSpPr txBox="1"/>
          <p:nvPr/>
        </p:nvSpPr>
        <p:spPr>
          <a:xfrm>
            <a:off x="5270500" y="4651470"/>
            <a:ext cx="1817370" cy="2025555"/>
          </a:xfrm>
          <a:prstGeom prst="rect">
            <a:avLst/>
          </a:prstGeom>
        </p:spPr>
        <p:txBody>
          <a:bodyPr vert="horz" wrap="square" lIns="0" tIns="12065" rIns="0" bIns="0" rtlCol="0">
            <a:spAutoFit/>
          </a:bodyPr>
          <a:lstStyle/>
          <a:p>
            <a:pPr marL="194945" indent="-182880">
              <a:spcBef>
                <a:spcPts val="95"/>
              </a:spcBef>
              <a:buClr>
                <a:srgbClr val="4F80BC"/>
              </a:buClr>
              <a:buSzPct val="75000"/>
              <a:buFont typeface="Wingdings"/>
              <a:buChar char=""/>
              <a:tabLst>
                <a:tab pos="195580" algn="l"/>
                <a:tab pos="1058545" algn="l"/>
              </a:tabLst>
            </a:pPr>
            <a:r>
              <a:rPr lang="en-US" sz="1600" spc="-10" dirty="0">
                <a:solidFill>
                  <a:srgbClr val="16365D"/>
                </a:solidFill>
                <a:cs typeface="Calibri"/>
              </a:rPr>
              <a:t>U</a:t>
            </a:r>
            <a:r>
              <a:rPr lang="en-US" sz="1600" spc="-10" dirty="0" smtClean="0">
                <a:solidFill>
                  <a:srgbClr val="16365D"/>
                </a:solidFill>
                <a:cs typeface="Calibri"/>
              </a:rPr>
              <a:t>nder </a:t>
            </a:r>
            <a:r>
              <a:rPr lang="en-US" sz="1600" spc="-10" dirty="0">
                <a:solidFill>
                  <a:srgbClr val="16365D"/>
                </a:solidFill>
                <a:cs typeface="Calibri"/>
              </a:rPr>
              <a:t>the pedagogical authority of the ministry of Higher Education, scientific research and training </a:t>
            </a:r>
          </a:p>
          <a:p>
            <a:pPr marL="194945" indent="-182880">
              <a:lnSpc>
                <a:spcPct val="100000"/>
              </a:lnSpc>
              <a:spcBef>
                <a:spcPts val="95"/>
              </a:spcBef>
              <a:buClr>
                <a:srgbClr val="4F80BC"/>
              </a:buClr>
              <a:buSzPct val="75000"/>
              <a:tabLst>
                <a:tab pos="195580" algn="l"/>
                <a:tab pos="1058545" algn="l"/>
              </a:tabLst>
            </a:pPr>
            <a:r>
              <a:rPr sz="1600" spc="-5" smtClean="0">
                <a:solidFill>
                  <a:srgbClr val="16365D"/>
                </a:solidFill>
                <a:latin typeface="Calibri"/>
                <a:cs typeface="Calibri"/>
              </a:rPr>
              <a:t>	</a:t>
            </a:r>
            <a:endParaRPr sz="1600">
              <a:latin typeface="Calibri"/>
              <a:cs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2668" y="1065276"/>
            <a:ext cx="9144000" cy="0"/>
          </a:xfrm>
          <a:custGeom>
            <a:avLst/>
            <a:gdLst/>
            <a:ahLst/>
            <a:cxnLst/>
            <a:rect l="l" t="t" r="r" b="b"/>
            <a:pathLst>
              <a:path w="9144000">
                <a:moveTo>
                  <a:pt x="0" y="0"/>
                </a:moveTo>
                <a:lnTo>
                  <a:pt x="9144000" y="0"/>
                </a:lnTo>
              </a:path>
            </a:pathLst>
          </a:custGeom>
          <a:ln w="27431">
            <a:solidFill>
              <a:srgbClr val="497EBA"/>
            </a:solidFill>
          </a:ln>
        </p:spPr>
        <p:txBody>
          <a:bodyPr wrap="square" lIns="0" tIns="0" rIns="0" bIns="0" rtlCol="0"/>
          <a:lstStyle/>
          <a:p>
            <a:endParaRPr/>
          </a:p>
        </p:txBody>
      </p:sp>
      <p:sp>
        <p:nvSpPr>
          <p:cNvPr id="3" name="object 3"/>
          <p:cNvSpPr/>
          <p:nvPr/>
        </p:nvSpPr>
        <p:spPr>
          <a:xfrm>
            <a:off x="1074420" y="1708404"/>
            <a:ext cx="2449195" cy="321945"/>
          </a:xfrm>
          <a:custGeom>
            <a:avLst/>
            <a:gdLst/>
            <a:ahLst/>
            <a:cxnLst/>
            <a:rect l="l" t="t" r="r" b="b"/>
            <a:pathLst>
              <a:path w="2449195" h="321944">
                <a:moveTo>
                  <a:pt x="2449068" y="321563"/>
                </a:moveTo>
                <a:lnTo>
                  <a:pt x="144779" y="321563"/>
                </a:lnTo>
                <a:lnTo>
                  <a:pt x="0" y="160020"/>
                </a:lnTo>
                <a:lnTo>
                  <a:pt x="144779" y="0"/>
                </a:lnTo>
                <a:lnTo>
                  <a:pt x="2449068" y="0"/>
                </a:lnTo>
                <a:lnTo>
                  <a:pt x="2449068" y="321563"/>
                </a:lnTo>
                <a:close/>
              </a:path>
            </a:pathLst>
          </a:custGeom>
          <a:solidFill>
            <a:srgbClr val="4F80BC"/>
          </a:solidFill>
        </p:spPr>
        <p:txBody>
          <a:bodyPr wrap="square" lIns="0" tIns="0" rIns="0" bIns="0" rtlCol="0"/>
          <a:lstStyle/>
          <a:p>
            <a:endParaRPr/>
          </a:p>
        </p:txBody>
      </p:sp>
      <p:sp>
        <p:nvSpPr>
          <p:cNvPr id="4" name="object 4"/>
          <p:cNvSpPr/>
          <p:nvPr/>
        </p:nvSpPr>
        <p:spPr>
          <a:xfrm>
            <a:off x="1060704" y="1696211"/>
            <a:ext cx="2475230" cy="346075"/>
          </a:xfrm>
          <a:custGeom>
            <a:avLst/>
            <a:gdLst/>
            <a:ahLst/>
            <a:cxnLst/>
            <a:rect l="l" t="t" r="r" b="b"/>
            <a:pathLst>
              <a:path w="2475229" h="346075">
                <a:moveTo>
                  <a:pt x="2468880" y="345948"/>
                </a:moveTo>
                <a:lnTo>
                  <a:pt x="155447" y="345948"/>
                </a:lnTo>
                <a:lnTo>
                  <a:pt x="152400" y="344424"/>
                </a:lnTo>
                <a:lnTo>
                  <a:pt x="149351" y="341376"/>
                </a:lnTo>
                <a:lnTo>
                  <a:pt x="4572" y="181356"/>
                </a:lnTo>
                <a:lnTo>
                  <a:pt x="0" y="176784"/>
                </a:lnTo>
                <a:lnTo>
                  <a:pt x="0" y="169164"/>
                </a:lnTo>
                <a:lnTo>
                  <a:pt x="4572" y="164592"/>
                </a:lnTo>
                <a:lnTo>
                  <a:pt x="149351" y="4572"/>
                </a:lnTo>
                <a:lnTo>
                  <a:pt x="152400" y="1524"/>
                </a:lnTo>
                <a:lnTo>
                  <a:pt x="155447" y="0"/>
                </a:lnTo>
                <a:lnTo>
                  <a:pt x="2468880" y="0"/>
                </a:lnTo>
                <a:lnTo>
                  <a:pt x="2474976" y="4572"/>
                </a:lnTo>
                <a:lnTo>
                  <a:pt x="2474976" y="12192"/>
                </a:lnTo>
                <a:lnTo>
                  <a:pt x="2449068" y="12192"/>
                </a:lnTo>
                <a:lnTo>
                  <a:pt x="2449068" y="21336"/>
                </a:lnTo>
                <a:lnTo>
                  <a:pt x="167639" y="21336"/>
                </a:lnTo>
                <a:lnTo>
                  <a:pt x="158495" y="24384"/>
                </a:lnTo>
                <a:lnTo>
                  <a:pt x="164911" y="24384"/>
                </a:lnTo>
                <a:lnTo>
                  <a:pt x="39391" y="164592"/>
                </a:lnTo>
                <a:lnTo>
                  <a:pt x="24383" y="164592"/>
                </a:lnTo>
                <a:lnTo>
                  <a:pt x="24383" y="181356"/>
                </a:lnTo>
                <a:lnTo>
                  <a:pt x="39391" y="181356"/>
                </a:lnTo>
                <a:lnTo>
                  <a:pt x="163546" y="320040"/>
                </a:lnTo>
                <a:lnTo>
                  <a:pt x="158495" y="320040"/>
                </a:lnTo>
                <a:lnTo>
                  <a:pt x="167639" y="324612"/>
                </a:lnTo>
                <a:lnTo>
                  <a:pt x="2449068" y="324612"/>
                </a:lnTo>
                <a:lnTo>
                  <a:pt x="2449068" y="333756"/>
                </a:lnTo>
                <a:lnTo>
                  <a:pt x="2474976" y="333756"/>
                </a:lnTo>
                <a:lnTo>
                  <a:pt x="2474976" y="339852"/>
                </a:lnTo>
                <a:lnTo>
                  <a:pt x="2468880" y="345948"/>
                </a:lnTo>
                <a:close/>
              </a:path>
              <a:path w="2475229" h="346075">
                <a:moveTo>
                  <a:pt x="2449068" y="333756"/>
                </a:moveTo>
                <a:lnTo>
                  <a:pt x="2449068" y="12192"/>
                </a:lnTo>
                <a:lnTo>
                  <a:pt x="2462784" y="24384"/>
                </a:lnTo>
                <a:lnTo>
                  <a:pt x="2474976" y="24384"/>
                </a:lnTo>
                <a:lnTo>
                  <a:pt x="2474976" y="320040"/>
                </a:lnTo>
                <a:lnTo>
                  <a:pt x="2462784" y="320040"/>
                </a:lnTo>
                <a:lnTo>
                  <a:pt x="2449068" y="333756"/>
                </a:lnTo>
                <a:close/>
              </a:path>
              <a:path w="2475229" h="346075">
                <a:moveTo>
                  <a:pt x="2474976" y="24384"/>
                </a:moveTo>
                <a:lnTo>
                  <a:pt x="2462784" y="24384"/>
                </a:lnTo>
                <a:lnTo>
                  <a:pt x="2449068" y="12192"/>
                </a:lnTo>
                <a:lnTo>
                  <a:pt x="2474976" y="12192"/>
                </a:lnTo>
                <a:lnTo>
                  <a:pt x="2474976" y="24384"/>
                </a:lnTo>
                <a:close/>
              </a:path>
              <a:path w="2475229" h="346075">
                <a:moveTo>
                  <a:pt x="164911" y="24384"/>
                </a:moveTo>
                <a:lnTo>
                  <a:pt x="158495" y="24384"/>
                </a:lnTo>
                <a:lnTo>
                  <a:pt x="167639" y="21336"/>
                </a:lnTo>
                <a:lnTo>
                  <a:pt x="164911" y="24384"/>
                </a:lnTo>
                <a:close/>
              </a:path>
              <a:path w="2475229" h="346075">
                <a:moveTo>
                  <a:pt x="2449068" y="24384"/>
                </a:moveTo>
                <a:lnTo>
                  <a:pt x="164911" y="24384"/>
                </a:lnTo>
                <a:lnTo>
                  <a:pt x="167639" y="21336"/>
                </a:lnTo>
                <a:lnTo>
                  <a:pt x="2449068" y="21336"/>
                </a:lnTo>
                <a:lnTo>
                  <a:pt x="2449068" y="24384"/>
                </a:lnTo>
                <a:close/>
              </a:path>
              <a:path w="2475229" h="346075">
                <a:moveTo>
                  <a:pt x="24383" y="181356"/>
                </a:moveTo>
                <a:lnTo>
                  <a:pt x="24383" y="164592"/>
                </a:lnTo>
                <a:lnTo>
                  <a:pt x="31887" y="172974"/>
                </a:lnTo>
                <a:lnTo>
                  <a:pt x="24383" y="181356"/>
                </a:lnTo>
                <a:close/>
              </a:path>
              <a:path w="2475229" h="346075">
                <a:moveTo>
                  <a:pt x="31887" y="172974"/>
                </a:moveTo>
                <a:lnTo>
                  <a:pt x="24383" y="164592"/>
                </a:lnTo>
                <a:lnTo>
                  <a:pt x="39391" y="164592"/>
                </a:lnTo>
                <a:lnTo>
                  <a:pt x="31887" y="172974"/>
                </a:lnTo>
                <a:close/>
              </a:path>
              <a:path w="2475229" h="346075">
                <a:moveTo>
                  <a:pt x="39391" y="181356"/>
                </a:moveTo>
                <a:lnTo>
                  <a:pt x="24383" y="181356"/>
                </a:lnTo>
                <a:lnTo>
                  <a:pt x="31887" y="172974"/>
                </a:lnTo>
                <a:lnTo>
                  <a:pt x="39391" y="181356"/>
                </a:lnTo>
                <a:close/>
              </a:path>
              <a:path w="2475229" h="346075">
                <a:moveTo>
                  <a:pt x="167639" y="324612"/>
                </a:moveTo>
                <a:lnTo>
                  <a:pt x="158495" y="320040"/>
                </a:lnTo>
                <a:lnTo>
                  <a:pt x="163546" y="320040"/>
                </a:lnTo>
                <a:lnTo>
                  <a:pt x="167639" y="324612"/>
                </a:lnTo>
                <a:close/>
              </a:path>
              <a:path w="2475229" h="346075">
                <a:moveTo>
                  <a:pt x="2449068" y="324612"/>
                </a:moveTo>
                <a:lnTo>
                  <a:pt x="167639" y="324612"/>
                </a:lnTo>
                <a:lnTo>
                  <a:pt x="163546" y="320040"/>
                </a:lnTo>
                <a:lnTo>
                  <a:pt x="2449068" y="320040"/>
                </a:lnTo>
                <a:lnTo>
                  <a:pt x="2449068" y="324612"/>
                </a:lnTo>
                <a:close/>
              </a:path>
              <a:path w="2475229" h="346075">
                <a:moveTo>
                  <a:pt x="2474976" y="333756"/>
                </a:moveTo>
                <a:lnTo>
                  <a:pt x="2449068" y="333756"/>
                </a:lnTo>
                <a:lnTo>
                  <a:pt x="2462784" y="320040"/>
                </a:lnTo>
                <a:lnTo>
                  <a:pt x="2474976" y="320040"/>
                </a:lnTo>
                <a:lnTo>
                  <a:pt x="2474976" y="333756"/>
                </a:lnTo>
                <a:close/>
              </a:path>
            </a:pathLst>
          </a:custGeom>
          <a:solidFill>
            <a:srgbClr val="FFFFFF"/>
          </a:solidFill>
        </p:spPr>
        <p:txBody>
          <a:bodyPr wrap="square" lIns="0" tIns="0" rIns="0" bIns="0" rtlCol="0"/>
          <a:lstStyle/>
          <a:p>
            <a:endParaRPr/>
          </a:p>
        </p:txBody>
      </p:sp>
      <p:sp>
        <p:nvSpPr>
          <p:cNvPr id="5" name="object 5"/>
          <p:cNvSpPr/>
          <p:nvPr/>
        </p:nvSpPr>
        <p:spPr>
          <a:xfrm>
            <a:off x="915924" y="1708404"/>
            <a:ext cx="318770" cy="321945"/>
          </a:xfrm>
          <a:custGeom>
            <a:avLst/>
            <a:gdLst/>
            <a:ahLst/>
            <a:cxnLst/>
            <a:rect l="l" t="t" r="r" b="b"/>
            <a:pathLst>
              <a:path w="318769" h="321944">
                <a:moveTo>
                  <a:pt x="158495" y="321563"/>
                </a:moveTo>
                <a:lnTo>
                  <a:pt x="108655" y="313249"/>
                </a:lnTo>
                <a:lnTo>
                  <a:pt x="65178" y="290157"/>
                </a:lnTo>
                <a:lnTo>
                  <a:pt x="30772" y="255068"/>
                </a:lnTo>
                <a:lnTo>
                  <a:pt x="8144" y="210763"/>
                </a:lnTo>
                <a:lnTo>
                  <a:pt x="0" y="160019"/>
                </a:lnTo>
                <a:lnTo>
                  <a:pt x="8144" y="109435"/>
                </a:lnTo>
                <a:lnTo>
                  <a:pt x="30772" y="65507"/>
                </a:lnTo>
                <a:lnTo>
                  <a:pt x="65178" y="30870"/>
                </a:lnTo>
                <a:lnTo>
                  <a:pt x="108655" y="8156"/>
                </a:lnTo>
                <a:lnTo>
                  <a:pt x="158495" y="0"/>
                </a:lnTo>
                <a:lnTo>
                  <a:pt x="209080" y="8156"/>
                </a:lnTo>
                <a:lnTo>
                  <a:pt x="253008" y="30870"/>
                </a:lnTo>
                <a:lnTo>
                  <a:pt x="287645" y="65507"/>
                </a:lnTo>
                <a:lnTo>
                  <a:pt x="310359" y="109435"/>
                </a:lnTo>
                <a:lnTo>
                  <a:pt x="318515" y="160019"/>
                </a:lnTo>
                <a:lnTo>
                  <a:pt x="310359" y="210763"/>
                </a:lnTo>
                <a:lnTo>
                  <a:pt x="287645" y="255068"/>
                </a:lnTo>
                <a:lnTo>
                  <a:pt x="253008" y="290157"/>
                </a:lnTo>
                <a:lnTo>
                  <a:pt x="209080" y="313249"/>
                </a:lnTo>
                <a:lnTo>
                  <a:pt x="158495" y="321563"/>
                </a:lnTo>
                <a:close/>
              </a:path>
            </a:pathLst>
          </a:custGeom>
          <a:solidFill>
            <a:srgbClr val="B6DDE8"/>
          </a:solidFill>
        </p:spPr>
        <p:txBody>
          <a:bodyPr wrap="square" lIns="0" tIns="0" rIns="0" bIns="0" rtlCol="0"/>
          <a:lstStyle/>
          <a:p>
            <a:endParaRPr/>
          </a:p>
        </p:txBody>
      </p:sp>
      <p:sp>
        <p:nvSpPr>
          <p:cNvPr id="6" name="object 6"/>
          <p:cNvSpPr/>
          <p:nvPr/>
        </p:nvSpPr>
        <p:spPr>
          <a:xfrm>
            <a:off x="903731" y="1696211"/>
            <a:ext cx="342900" cy="346075"/>
          </a:xfrm>
          <a:custGeom>
            <a:avLst/>
            <a:gdLst/>
            <a:ahLst/>
            <a:cxnLst/>
            <a:rect l="l" t="t" r="r" b="b"/>
            <a:pathLst>
              <a:path w="342900" h="346075">
                <a:moveTo>
                  <a:pt x="172212" y="345948"/>
                </a:moveTo>
                <a:lnTo>
                  <a:pt x="120396" y="338328"/>
                </a:lnTo>
                <a:lnTo>
                  <a:pt x="76200" y="316992"/>
                </a:lnTo>
                <a:lnTo>
                  <a:pt x="39624" y="283464"/>
                </a:lnTo>
                <a:lnTo>
                  <a:pt x="13716" y="240792"/>
                </a:lnTo>
                <a:lnTo>
                  <a:pt x="1524" y="190500"/>
                </a:lnTo>
                <a:lnTo>
                  <a:pt x="0" y="173736"/>
                </a:lnTo>
                <a:lnTo>
                  <a:pt x="0" y="155448"/>
                </a:lnTo>
                <a:lnTo>
                  <a:pt x="3048" y="138684"/>
                </a:lnTo>
                <a:lnTo>
                  <a:pt x="19812" y="91440"/>
                </a:lnTo>
                <a:lnTo>
                  <a:pt x="48768" y="50292"/>
                </a:lnTo>
                <a:lnTo>
                  <a:pt x="62484" y="39624"/>
                </a:lnTo>
                <a:lnTo>
                  <a:pt x="74676" y="28956"/>
                </a:lnTo>
                <a:lnTo>
                  <a:pt x="120396" y="7619"/>
                </a:lnTo>
                <a:lnTo>
                  <a:pt x="153924" y="0"/>
                </a:lnTo>
                <a:lnTo>
                  <a:pt x="187452" y="0"/>
                </a:lnTo>
                <a:lnTo>
                  <a:pt x="205740" y="3048"/>
                </a:lnTo>
                <a:lnTo>
                  <a:pt x="222504" y="7619"/>
                </a:lnTo>
                <a:lnTo>
                  <a:pt x="252983" y="19812"/>
                </a:lnTo>
                <a:lnTo>
                  <a:pt x="259842" y="24384"/>
                </a:lnTo>
                <a:lnTo>
                  <a:pt x="172212" y="24384"/>
                </a:lnTo>
                <a:lnTo>
                  <a:pt x="156972" y="25908"/>
                </a:lnTo>
                <a:lnTo>
                  <a:pt x="115824" y="36576"/>
                </a:lnTo>
                <a:lnTo>
                  <a:pt x="79248" y="57912"/>
                </a:lnTo>
                <a:lnTo>
                  <a:pt x="50292" y="89916"/>
                </a:lnTo>
                <a:lnTo>
                  <a:pt x="32004" y="128016"/>
                </a:lnTo>
                <a:lnTo>
                  <a:pt x="25908" y="156972"/>
                </a:lnTo>
                <a:lnTo>
                  <a:pt x="25908" y="187452"/>
                </a:lnTo>
                <a:lnTo>
                  <a:pt x="36576" y="230124"/>
                </a:lnTo>
                <a:lnTo>
                  <a:pt x="57912" y="266700"/>
                </a:lnTo>
                <a:lnTo>
                  <a:pt x="89916" y="294132"/>
                </a:lnTo>
                <a:lnTo>
                  <a:pt x="100584" y="301752"/>
                </a:lnTo>
                <a:lnTo>
                  <a:pt x="128016" y="313944"/>
                </a:lnTo>
                <a:lnTo>
                  <a:pt x="155448" y="320040"/>
                </a:lnTo>
                <a:lnTo>
                  <a:pt x="260604" y="320040"/>
                </a:lnTo>
                <a:lnTo>
                  <a:pt x="252983" y="324612"/>
                </a:lnTo>
                <a:lnTo>
                  <a:pt x="239268" y="332232"/>
                </a:lnTo>
                <a:lnTo>
                  <a:pt x="222504" y="338328"/>
                </a:lnTo>
                <a:lnTo>
                  <a:pt x="207264" y="341376"/>
                </a:lnTo>
                <a:lnTo>
                  <a:pt x="188976" y="344424"/>
                </a:lnTo>
                <a:lnTo>
                  <a:pt x="172212" y="345948"/>
                </a:lnTo>
                <a:close/>
              </a:path>
              <a:path w="342900" h="346075">
                <a:moveTo>
                  <a:pt x="260604" y="320040"/>
                </a:moveTo>
                <a:lnTo>
                  <a:pt x="185928" y="320040"/>
                </a:lnTo>
                <a:lnTo>
                  <a:pt x="199643" y="316992"/>
                </a:lnTo>
                <a:lnTo>
                  <a:pt x="214883" y="313944"/>
                </a:lnTo>
                <a:lnTo>
                  <a:pt x="227076" y="309372"/>
                </a:lnTo>
                <a:lnTo>
                  <a:pt x="274319" y="277368"/>
                </a:lnTo>
                <a:lnTo>
                  <a:pt x="300228" y="243840"/>
                </a:lnTo>
                <a:lnTo>
                  <a:pt x="313943" y="202692"/>
                </a:lnTo>
                <a:lnTo>
                  <a:pt x="316991" y="188976"/>
                </a:lnTo>
                <a:lnTo>
                  <a:pt x="316991" y="158496"/>
                </a:lnTo>
                <a:lnTo>
                  <a:pt x="313943" y="143256"/>
                </a:lnTo>
                <a:lnTo>
                  <a:pt x="300228" y="102108"/>
                </a:lnTo>
                <a:lnTo>
                  <a:pt x="265176" y="59436"/>
                </a:lnTo>
                <a:lnTo>
                  <a:pt x="228600" y="36576"/>
                </a:lnTo>
                <a:lnTo>
                  <a:pt x="187452" y="25908"/>
                </a:lnTo>
                <a:lnTo>
                  <a:pt x="172212" y="24384"/>
                </a:lnTo>
                <a:lnTo>
                  <a:pt x="259842" y="24384"/>
                </a:lnTo>
                <a:lnTo>
                  <a:pt x="292607" y="50292"/>
                </a:lnTo>
                <a:lnTo>
                  <a:pt x="321563" y="89916"/>
                </a:lnTo>
                <a:lnTo>
                  <a:pt x="339852" y="137160"/>
                </a:lnTo>
                <a:lnTo>
                  <a:pt x="342900" y="172212"/>
                </a:lnTo>
                <a:lnTo>
                  <a:pt x="341376" y="190500"/>
                </a:lnTo>
                <a:lnTo>
                  <a:pt x="323087" y="254508"/>
                </a:lnTo>
                <a:lnTo>
                  <a:pt x="292607" y="294132"/>
                </a:lnTo>
                <a:lnTo>
                  <a:pt x="268224" y="315468"/>
                </a:lnTo>
                <a:lnTo>
                  <a:pt x="260604" y="320040"/>
                </a:lnTo>
                <a:close/>
              </a:path>
            </a:pathLst>
          </a:custGeom>
          <a:solidFill>
            <a:srgbClr val="FFFFFF"/>
          </a:solidFill>
        </p:spPr>
        <p:txBody>
          <a:bodyPr wrap="square" lIns="0" tIns="0" rIns="0" bIns="0" rtlCol="0"/>
          <a:lstStyle/>
          <a:p>
            <a:endParaRPr/>
          </a:p>
        </p:txBody>
      </p:sp>
      <p:sp>
        <p:nvSpPr>
          <p:cNvPr id="7" name="object 7"/>
          <p:cNvSpPr/>
          <p:nvPr/>
        </p:nvSpPr>
        <p:spPr>
          <a:xfrm>
            <a:off x="1074420" y="2054351"/>
            <a:ext cx="2449195" cy="321945"/>
          </a:xfrm>
          <a:custGeom>
            <a:avLst/>
            <a:gdLst/>
            <a:ahLst/>
            <a:cxnLst/>
            <a:rect l="l" t="t" r="r" b="b"/>
            <a:pathLst>
              <a:path w="2449195" h="321944">
                <a:moveTo>
                  <a:pt x="2449068" y="321564"/>
                </a:moveTo>
                <a:lnTo>
                  <a:pt x="144779" y="321564"/>
                </a:lnTo>
                <a:lnTo>
                  <a:pt x="0" y="160020"/>
                </a:lnTo>
                <a:lnTo>
                  <a:pt x="144779" y="0"/>
                </a:lnTo>
                <a:lnTo>
                  <a:pt x="2449068" y="0"/>
                </a:lnTo>
                <a:lnTo>
                  <a:pt x="2449068" y="321564"/>
                </a:lnTo>
                <a:close/>
              </a:path>
            </a:pathLst>
          </a:custGeom>
          <a:solidFill>
            <a:srgbClr val="4F80BC"/>
          </a:solidFill>
        </p:spPr>
        <p:txBody>
          <a:bodyPr wrap="square" lIns="0" tIns="0" rIns="0" bIns="0" rtlCol="0"/>
          <a:lstStyle/>
          <a:p>
            <a:endParaRPr/>
          </a:p>
        </p:txBody>
      </p:sp>
      <p:sp>
        <p:nvSpPr>
          <p:cNvPr id="8" name="object 8"/>
          <p:cNvSpPr/>
          <p:nvPr/>
        </p:nvSpPr>
        <p:spPr>
          <a:xfrm>
            <a:off x="1060704" y="2042160"/>
            <a:ext cx="2475230" cy="346075"/>
          </a:xfrm>
          <a:custGeom>
            <a:avLst/>
            <a:gdLst/>
            <a:ahLst/>
            <a:cxnLst/>
            <a:rect l="l" t="t" r="r" b="b"/>
            <a:pathLst>
              <a:path w="2475229" h="346075">
                <a:moveTo>
                  <a:pt x="2468880" y="345948"/>
                </a:moveTo>
                <a:lnTo>
                  <a:pt x="155447" y="345948"/>
                </a:lnTo>
                <a:lnTo>
                  <a:pt x="152400" y="344424"/>
                </a:lnTo>
                <a:lnTo>
                  <a:pt x="149351" y="341376"/>
                </a:lnTo>
                <a:lnTo>
                  <a:pt x="4572" y="181356"/>
                </a:lnTo>
                <a:lnTo>
                  <a:pt x="0" y="176784"/>
                </a:lnTo>
                <a:lnTo>
                  <a:pt x="0" y="169164"/>
                </a:lnTo>
                <a:lnTo>
                  <a:pt x="4572" y="164592"/>
                </a:lnTo>
                <a:lnTo>
                  <a:pt x="149351" y="4572"/>
                </a:lnTo>
                <a:lnTo>
                  <a:pt x="152400" y="1524"/>
                </a:lnTo>
                <a:lnTo>
                  <a:pt x="155447" y="0"/>
                </a:lnTo>
                <a:lnTo>
                  <a:pt x="2468880" y="0"/>
                </a:lnTo>
                <a:lnTo>
                  <a:pt x="2474976" y="6095"/>
                </a:lnTo>
                <a:lnTo>
                  <a:pt x="2474976" y="12192"/>
                </a:lnTo>
                <a:lnTo>
                  <a:pt x="2449068" y="12192"/>
                </a:lnTo>
                <a:lnTo>
                  <a:pt x="2449068" y="21336"/>
                </a:lnTo>
                <a:lnTo>
                  <a:pt x="167639" y="21336"/>
                </a:lnTo>
                <a:lnTo>
                  <a:pt x="158495" y="25908"/>
                </a:lnTo>
                <a:lnTo>
                  <a:pt x="163546" y="25908"/>
                </a:lnTo>
                <a:lnTo>
                  <a:pt x="39391" y="164592"/>
                </a:lnTo>
                <a:lnTo>
                  <a:pt x="24383" y="164592"/>
                </a:lnTo>
                <a:lnTo>
                  <a:pt x="24383" y="181356"/>
                </a:lnTo>
                <a:lnTo>
                  <a:pt x="39391" y="181356"/>
                </a:lnTo>
                <a:lnTo>
                  <a:pt x="163546" y="320040"/>
                </a:lnTo>
                <a:lnTo>
                  <a:pt x="158495" y="320040"/>
                </a:lnTo>
                <a:lnTo>
                  <a:pt x="167639" y="324612"/>
                </a:lnTo>
                <a:lnTo>
                  <a:pt x="2449068" y="324612"/>
                </a:lnTo>
                <a:lnTo>
                  <a:pt x="2449068" y="333756"/>
                </a:lnTo>
                <a:lnTo>
                  <a:pt x="2474976" y="333756"/>
                </a:lnTo>
                <a:lnTo>
                  <a:pt x="2474976" y="339852"/>
                </a:lnTo>
                <a:lnTo>
                  <a:pt x="2468880" y="345948"/>
                </a:lnTo>
                <a:close/>
              </a:path>
              <a:path w="2475229" h="346075">
                <a:moveTo>
                  <a:pt x="2449068" y="333756"/>
                </a:moveTo>
                <a:lnTo>
                  <a:pt x="2449068" y="12192"/>
                </a:lnTo>
                <a:lnTo>
                  <a:pt x="2462784" y="25908"/>
                </a:lnTo>
                <a:lnTo>
                  <a:pt x="2474976" y="25908"/>
                </a:lnTo>
                <a:lnTo>
                  <a:pt x="2474976" y="320040"/>
                </a:lnTo>
                <a:lnTo>
                  <a:pt x="2462784" y="320040"/>
                </a:lnTo>
                <a:lnTo>
                  <a:pt x="2449068" y="333756"/>
                </a:lnTo>
                <a:close/>
              </a:path>
              <a:path w="2475229" h="346075">
                <a:moveTo>
                  <a:pt x="2474976" y="25908"/>
                </a:moveTo>
                <a:lnTo>
                  <a:pt x="2462784" y="25908"/>
                </a:lnTo>
                <a:lnTo>
                  <a:pt x="2449068" y="12192"/>
                </a:lnTo>
                <a:lnTo>
                  <a:pt x="2474976" y="12192"/>
                </a:lnTo>
                <a:lnTo>
                  <a:pt x="2474976" y="25908"/>
                </a:lnTo>
                <a:close/>
              </a:path>
              <a:path w="2475229" h="346075">
                <a:moveTo>
                  <a:pt x="163546" y="25908"/>
                </a:moveTo>
                <a:lnTo>
                  <a:pt x="158495" y="25908"/>
                </a:lnTo>
                <a:lnTo>
                  <a:pt x="167639" y="21336"/>
                </a:lnTo>
                <a:lnTo>
                  <a:pt x="163546" y="25908"/>
                </a:lnTo>
                <a:close/>
              </a:path>
              <a:path w="2475229" h="346075">
                <a:moveTo>
                  <a:pt x="2449068" y="25908"/>
                </a:moveTo>
                <a:lnTo>
                  <a:pt x="163546" y="25908"/>
                </a:lnTo>
                <a:lnTo>
                  <a:pt x="167639" y="21336"/>
                </a:lnTo>
                <a:lnTo>
                  <a:pt x="2449068" y="21336"/>
                </a:lnTo>
                <a:lnTo>
                  <a:pt x="2449068" y="25908"/>
                </a:lnTo>
                <a:close/>
              </a:path>
              <a:path w="2475229" h="346075">
                <a:moveTo>
                  <a:pt x="24383" y="181356"/>
                </a:moveTo>
                <a:lnTo>
                  <a:pt x="24383" y="164592"/>
                </a:lnTo>
                <a:lnTo>
                  <a:pt x="31887" y="172974"/>
                </a:lnTo>
                <a:lnTo>
                  <a:pt x="24383" y="181356"/>
                </a:lnTo>
                <a:close/>
              </a:path>
              <a:path w="2475229" h="346075">
                <a:moveTo>
                  <a:pt x="31887" y="172974"/>
                </a:moveTo>
                <a:lnTo>
                  <a:pt x="24383" y="164592"/>
                </a:lnTo>
                <a:lnTo>
                  <a:pt x="39391" y="164592"/>
                </a:lnTo>
                <a:lnTo>
                  <a:pt x="31887" y="172974"/>
                </a:lnTo>
                <a:close/>
              </a:path>
              <a:path w="2475229" h="346075">
                <a:moveTo>
                  <a:pt x="39391" y="181356"/>
                </a:moveTo>
                <a:lnTo>
                  <a:pt x="24383" y="181356"/>
                </a:lnTo>
                <a:lnTo>
                  <a:pt x="31887" y="172974"/>
                </a:lnTo>
                <a:lnTo>
                  <a:pt x="39391" y="181356"/>
                </a:lnTo>
                <a:close/>
              </a:path>
              <a:path w="2475229" h="346075">
                <a:moveTo>
                  <a:pt x="167639" y="324612"/>
                </a:moveTo>
                <a:lnTo>
                  <a:pt x="158495" y="320040"/>
                </a:lnTo>
                <a:lnTo>
                  <a:pt x="163546" y="320040"/>
                </a:lnTo>
                <a:lnTo>
                  <a:pt x="167639" y="324612"/>
                </a:lnTo>
                <a:close/>
              </a:path>
              <a:path w="2475229" h="346075">
                <a:moveTo>
                  <a:pt x="2449068" y="324612"/>
                </a:moveTo>
                <a:lnTo>
                  <a:pt x="167639" y="324612"/>
                </a:lnTo>
                <a:lnTo>
                  <a:pt x="163546" y="320040"/>
                </a:lnTo>
                <a:lnTo>
                  <a:pt x="2449068" y="320040"/>
                </a:lnTo>
                <a:lnTo>
                  <a:pt x="2449068" y="324612"/>
                </a:lnTo>
                <a:close/>
              </a:path>
              <a:path w="2475229" h="346075">
                <a:moveTo>
                  <a:pt x="2474976" y="333756"/>
                </a:moveTo>
                <a:lnTo>
                  <a:pt x="2449068" y="333756"/>
                </a:lnTo>
                <a:lnTo>
                  <a:pt x="2462784" y="320040"/>
                </a:lnTo>
                <a:lnTo>
                  <a:pt x="2474976" y="320040"/>
                </a:lnTo>
                <a:lnTo>
                  <a:pt x="2474976" y="333756"/>
                </a:lnTo>
                <a:close/>
              </a:path>
            </a:pathLst>
          </a:custGeom>
          <a:solidFill>
            <a:srgbClr val="FFFFFF"/>
          </a:solidFill>
        </p:spPr>
        <p:txBody>
          <a:bodyPr wrap="square" lIns="0" tIns="0" rIns="0" bIns="0" rtlCol="0"/>
          <a:lstStyle/>
          <a:p>
            <a:endParaRPr/>
          </a:p>
        </p:txBody>
      </p:sp>
      <p:sp>
        <p:nvSpPr>
          <p:cNvPr id="9" name="object 9"/>
          <p:cNvSpPr txBox="1"/>
          <p:nvPr/>
        </p:nvSpPr>
        <p:spPr>
          <a:xfrm>
            <a:off x="1259851" y="1745997"/>
            <a:ext cx="1953249" cy="551433"/>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Calibri"/>
                <a:cs typeface="Calibri"/>
              </a:rPr>
              <a:t>Univ</a:t>
            </a:r>
            <a:r>
              <a:rPr sz="1200" spc="-20">
                <a:solidFill>
                  <a:srgbClr val="FFFFFF"/>
                </a:solidFill>
                <a:latin typeface="Calibri"/>
                <a:cs typeface="Calibri"/>
              </a:rPr>
              <a:t>. </a:t>
            </a:r>
            <a:r>
              <a:rPr sz="1200" smtClean="0">
                <a:solidFill>
                  <a:srgbClr val="FFFFFF"/>
                </a:solidFill>
                <a:latin typeface="Calibri"/>
                <a:cs typeface="Calibri"/>
              </a:rPr>
              <a:t>Al</a:t>
            </a:r>
            <a:r>
              <a:rPr sz="1200" spc="-5" smtClean="0">
                <a:solidFill>
                  <a:srgbClr val="FFFFFF"/>
                </a:solidFill>
                <a:latin typeface="Calibri"/>
                <a:cs typeface="Calibri"/>
              </a:rPr>
              <a:t> Quaraouiyine</a:t>
            </a:r>
            <a:endParaRPr sz="1200">
              <a:latin typeface="Calibri"/>
              <a:cs typeface="Calibri"/>
            </a:endParaRPr>
          </a:p>
          <a:p>
            <a:pPr>
              <a:lnSpc>
                <a:spcPct val="100000"/>
              </a:lnSpc>
              <a:spcBef>
                <a:spcPts val="15"/>
              </a:spcBef>
            </a:pPr>
            <a:endParaRPr sz="1100">
              <a:latin typeface="Times New Roman"/>
              <a:cs typeface="Times New Roman"/>
            </a:endParaRPr>
          </a:p>
          <a:p>
            <a:pPr marL="12700">
              <a:lnSpc>
                <a:spcPct val="100000"/>
              </a:lnSpc>
              <a:spcBef>
                <a:spcPts val="5"/>
              </a:spcBef>
            </a:pPr>
            <a:r>
              <a:rPr sz="1200" spc="-20" dirty="0">
                <a:solidFill>
                  <a:srgbClr val="FFFFFF"/>
                </a:solidFill>
                <a:latin typeface="Calibri"/>
                <a:cs typeface="Calibri"/>
              </a:rPr>
              <a:t>Univ</a:t>
            </a:r>
            <a:r>
              <a:rPr sz="1200" spc="-20">
                <a:solidFill>
                  <a:srgbClr val="FFFFFF"/>
                </a:solidFill>
                <a:latin typeface="Calibri"/>
                <a:cs typeface="Calibri"/>
              </a:rPr>
              <a:t>. </a:t>
            </a:r>
            <a:r>
              <a:rPr sz="1200" smtClean="0">
                <a:solidFill>
                  <a:srgbClr val="FFFFFF"/>
                </a:solidFill>
                <a:latin typeface="Calibri"/>
                <a:cs typeface="Calibri"/>
              </a:rPr>
              <a:t>Mohammed </a:t>
            </a:r>
            <a:r>
              <a:rPr sz="1200" dirty="0">
                <a:solidFill>
                  <a:srgbClr val="FFFFFF"/>
                </a:solidFill>
                <a:latin typeface="Calibri"/>
                <a:cs typeface="Calibri"/>
              </a:rPr>
              <a:t>V</a:t>
            </a:r>
            <a:r>
              <a:rPr sz="1200" spc="-80" dirty="0">
                <a:solidFill>
                  <a:srgbClr val="FFFFFF"/>
                </a:solidFill>
                <a:latin typeface="Calibri"/>
                <a:cs typeface="Calibri"/>
              </a:rPr>
              <a:t> </a:t>
            </a:r>
            <a:r>
              <a:rPr sz="1200" spc="-5" dirty="0">
                <a:solidFill>
                  <a:srgbClr val="FFFFFF"/>
                </a:solidFill>
                <a:latin typeface="Calibri"/>
                <a:cs typeface="Calibri"/>
              </a:rPr>
              <a:t>-Rabat</a:t>
            </a:r>
            <a:endParaRPr sz="1200">
              <a:latin typeface="Calibri"/>
              <a:cs typeface="Calibri"/>
            </a:endParaRPr>
          </a:p>
        </p:txBody>
      </p:sp>
      <p:sp>
        <p:nvSpPr>
          <p:cNvPr id="10" name="object 10"/>
          <p:cNvSpPr/>
          <p:nvPr/>
        </p:nvSpPr>
        <p:spPr>
          <a:xfrm>
            <a:off x="915924" y="2054351"/>
            <a:ext cx="318770" cy="321945"/>
          </a:xfrm>
          <a:custGeom>
            <a:avLst/>
            <a:gdLst/>
            <a:ahLst/>
            <a:cxnLst/>
            <a:rect l="l" t="t" r="r" b="b"/>
            <a:pathLst>
              <a:path w="318769" h="321944">
                <a:moveTo>
                  <a:pt x="158495" y="321563"/>
                </a:moveTo>
                <a:lnTo>
                  <a:pt x="108655" y="313249"/>
                </a:lnTo>
                <a:lnTo>
                  <a:pt x="65178" y="290157"/>
                </a:lnTo>
                <a:lnTo>
                  <a:pt x="30772" y="255068"/>
                </a:lnTo>
                <a:lnTo>
                  <a:pt x="8144" y="210763"/>
                </a:lnTo>
                <a:lnTo>
                  <a:pt x="0" y="160019"/>
                </a:lnTo>
                <a:lnTo>
                  <a:pt x="8144" y="109435"/>
                </a:lnTo>
                <a:lnTo>
                  <a:pt x="30772" y="65507"/>
                </a:lnTo>
                <a:lnTo>
                  <a:pt x="65178" y="30870"/>
                </a:lnTo>
                <a:lnTo>
                  <a:pt x="108655" y="8156"/>
                </a:lnTo>
                <a:lnTo>
                  <a:pt x="158495" y="0"/>
                </a:lnTo>
                <a:lnTo>
                  <a:pt x="209080" y="8156"/>
                </a:lnTo>
                <a:lnTo>
                  <a:pt x="253008" y="30870"/>
                </a:lnTo>
                <a:lnTo>
                  <a:pt x="287645" y="65507"/>
                </a:lnTo>
                <a:lnTo>
                  <a:pt x="310359" y="109435"/>
                </a:lnTo>
                <a:lnTo>
                  <a:pt x="318515" y="160019"/>
                </a:lnTo>
                <a:lnTo>
                  <a:pt x="310359" y="210763"/>
                </a:lnTo>
                <a:lnTo>
                  <a:pt x="287645" y="255068"/>
                </a:lnTo>
                <a:lnTo>
                  <a:pt x="253008" y="290157"/>
                </a:lnTo>
                <a:lnTo>
                  <a:pt x="209080" y="313249"/>
                </a:lnTo>
                <a:lnTo>
                  <a:pt x="158495" y="321563"/>
                </a:lnTo>
                <a:close/>
              </a:path>
            </a:pathLst>
          </a:custGeom>
          <a:solidFill>
            <a:srgbClr val="B6DDE8"/>
          </a:solidFill>
        </p:spPr>
        <p:txBody>
          <a:bodyPr wrap="square" lIns="0" tIns="0" rIns="0" bIns="0" rtlCol="0"/>
          <a:lstStyle/>
          <a:p>
            <a:endParaRPr/>
          </a:p>
        </p:txBody>
      </p:sp>
      <p:sp>
        <p:nvSpPr>
          <p:cNvPr id="11" name="object 11"/>
          <p:cNvSpPr/>
          <p:nvPr/>
        </p:nvSpPr>
        <p:spPr>
          <a:xfrm>
            <a:off x="903731" y="2042160"/>
            <a:ext cx="342900" cy="346075"/>
          </a:xfrm>
          <a:custGeom>
            <a:avLst/>
            <a:gdLst/>
            <a:ahLst/>
            <a:cxnLst/>
            <a:rect l="l" t="t" r="r" b="b"/>
            <a:pathLst>
              <a:path w="342900" h="346075">
                <a:moveTo>
                  <a:pt x="172212" y="345948"/>
                </a:moveTo>
                <a:lnTo>
                  <a:pt x="120396" y="338328"/>
                </a:lnTo>
                <a:lnTo>
                  <a:pt x="76200" y="316992"/>
                </a:lnTo>
                <a:lnTo>
                  <a:pt x="39624" y="283464"/>
                </a:lnTo>
                <a:lnTo>
                  <a:pt x="13716" y="240792"/>
                </a:lnTo>
                <a:lnTo>
                  <a:pt x="1524" y="190500"/>
                </a:lnTo>
                <a:lnTo>
                  <a:pt x="0" y="173736"/>
                </a:lnTo>
                <a:lnTo>
                  <a:pt x="0" y="155448"/>
                </a:lnTo>
                <a:lnTo>
                  <a:pt x="3048" y="138684"/>
                </a:lnTo>
                <a:lnTo>
                  <a:pt x="19812" y="91440"/>
                </a:lnTo>
                <a:lnTo>
                  <a:pt x="48768" y="50292"/>
                </a:lnTo>
                <a:lnTo>
                  <a:pt x="88392" y="21336"/>
                </a:lnTo>
                <a:lnTo>
                  <a:pt x="135636" y="3048"/>
                </a:lnTo>
                <a:lnTo>
                  <a:pt x="153924" y="0"/>
                </a:lnTo>
                <a:lnTo>
                  <a:pt x="187452" y="0"/>
                </a:lnTo>
                <a:lnTo>
                  <a:pt x="205740" y="3048"/>
                </a:lnTo>
                <a:lnTo>
                  <a:pt x="222504" y="7619"/>
                </a:lnTo>
                <a:lnTo>
                  <a:pt x="252983" y="19812"/>
                </a:lnTo>
                <a:lnTo>
                  <a:pt x="259842" y="24384"/>
                </a:lnTo>
                <a:lnTo>
                  <a:pt x="172212" y="24384"/>
                </a:lnTo>
                <a:lnTo>
                  <a:pt x="156972" y="25908"/>
                </a:lnTo>
                <a:lnTo>
                  <a:pt x="115824" y="36576"/>
                </a:lnTo>
                <a:lnTo>
                  <a:pt x="79248" y="57912"/>
                </a:lnTo>
                <a:lnTo>
                  <a:pt x="50292" y="89916"/>
                </a:lnTo>
                <a:lnTo>
                  <a:pt x="32004" y="128016"/>
                </a:lnTo>
                <a:lnTo>
                  <a:pt x="25908" y="156972"/>
                </a:lnTo>
                <a:lnTo>
                  <a:pt x="25908" y="187452"/>
                </a:lnTo>
                <a:lnTo>
                  <a:pt x="36576" y="230124"/>
                </a:lnTo>
                <a:lnTo>
                  <a:pt x="57912" y="266700"/>
                </a:lnTo>
                <a:lnTo>
                  <a:pt x="89916" y="295656"/>
                </a:lnTo>
                <a:lnTo>
                  <a:pt x="128016" y="313944"/>
                </a:lnTo>
                <a:lnTo>
                  <a:pt x="155448" y="320040"/>
                </a:lnTo>
                <a:lnTo>
                  <a:pt x="260604" y="320040"/>
                </a:lnTo>
                <a:lnTo>
                  <a:pt x="252983" y="324612"/>
                </a:lnTo>
                <a:lnTo>
                  <a:pt x="239268" y="332232"/>
                </a:lnTo>
                <a:lnTo>
                  <a:pt x="222504" y="338328"/>
                </a:lnTo>
                <a:lnTo>
                  <a:pt x="207264" y="342900"/>
                </a:lnTo>
                <a:lnTo>
                  <a:pt x="172212" y="345948"/>
                </a:lnTo>
                <a:close/>
              </a:path>
              <a:path w="342900" h="346075">
                <a:moveTo>
                  <a:pt x="260604" y="320040"/>
                </a:moveTo>
                <a:lnTo>
                  <a:pt x="185928" y="320040"/>
                </a:lnTo>
                <a:lnTo>
                  <a:pt x="199643" y="316992"/>
                </a:lnTo>
                <a:lnTo>
                  <a:pt x="214883" y="313944"/>
                </a:lnTo>
                <a:lnTo>
                  <a:pt x="227076" y="309372"/>
                </a:lnTo>
                <a:lnTo>
                  <a:pt x="274319" y="277368"/>
                </a:lnTo>
                <a:lnTo>
                  <a:pt x="300228" y="243840"/>
                </a:lnTo>
                <a:lnTo>
                  <a:pt x="313943" y="202692"/>
                </a:lnTo>
                <a:lnTo>
                  <a:pt x="316991" y="188976"/>
                </a:lnTo>
                <a:lnTo>
                  <a:pt x="316991" y="158496"/>
                </a:lnTo>
                <a:lnTo>
                  <a:pt x="313943" y="143256"/>
                </a:lnTo>
                <a:lnTo>
                  <a:pt x="300228" y="103632"/>
                </a:lnTo>
                <a:lnTo>
                  <a:pt x="265176" y="59436"/>
                </a:lnTo>
                <a:lnTo>
                  <a:pt x="228600" y="36576"/>
                </a:lnTo>
                <a:lnTo>
                  <a:pt x="187452" y="25908"/>
                </a:lnTo>
                <a:lnTo>
                  <a:pt x="172212" y="24384"/>
                </a:lnTo>
                <a:lnTo>
                  <a:pt x="259842" y="24384"/>
                </a:lnTo>
                <a:lnTo>
                  <a:pt x="292607" y="50292"/>
                </a:lnTo>
                <a:lnTo>
                  <a:pt x="321563" y="89916"/>
                </a:lnTo>
                <a:lnTo>
                  <a:pt x="339852" y="137160"/>
                </a:lnTo>
                <a:lnTo>
                  <a:pt x="342900" y="172212"/>
                </a:lnTo>
                <a:lnTo>
                  <a:pt x="341376" y="190500"/>
                </a:lnTo>
                <a:lnTo>
                  <a:pt x="323087" y="254508"/>
                </a:lnTo>
                <a:lnTo>
                  <a:pt x="292607" y="294132"/>
                </a:lnTo>
                <a:lnTo>
                  <a:pt x="268224" y="315468"/>
                </a:lnTo>
                <a:lnTo>
                  <a:pt x="260604" y="320040"/>
                </a:lnTo>
                <a:close/>
              </a:path>
            </a:pathLst>
          </a:custGeom>
          <a:solidFill>
            <a:srgbClr val="FFFFFF"/>
          </a:solidFill>
        </p:spPr>
        <p:txBody>
          <a:bodyPr wrap="square" lIns="0" tIns="0" rIns="0" bIns="0" rtlCol="0"/>
          <a:lstStyle/>
          <a:p>
            <a:endParaRPr/>
          </a:p>
        </p:txBody>
      </p:sp>
      <p:sp>
        <p:nvSpPr>
          <p:cNvPr id="12" name="object 12"/>
          <p:cNvSpPr/>
          <p:nvPr/>
        </p:nvSpPr>
        <p:spPr>
          <a:xfrm>
            <a:off x="1074420" y="2403348"/>
            <a:ext cx="2449195" cy="321945"/>
          </a:xfrm>
          <a:custGeom>
            <a:avLst/>
            <a:gdLst/>
            <a:ahLst/>
            <a:cxnLst/>
            <a:rect l="l" t="t" r="r" b="b"/>
            <a:pathLst>
              <a:path w="2449195" h="321944">
                <a:moveTo>
                  <a:pt x="2449068" y="321563"/>
                </a:moveTo>
                <a:lnTo>
                  <a:pt x="144779" y="321563"/>
                </a:lnTo>
                <a:lnTo>
                  <a:pt x="0" y="161543"/>
                </a:lnTo>
                <a:lnTo>
                  <a:pt x="144779" y="0"/>
                </a:lnTo>
                <a:lnTo>
                  <a:pt x="2449068" y="0"/>
                </a:lnTo>
                <a:lnTo>
                  <a:pt x="2449068" y="321563"/>
                </a:lnTo>
                <a:close/>
              </a:path>
            </a:pathLst>
          </a:custGeom>
          <a:solidFill>
            <a:srgbClr val="4F80BC"/>
          </a:solidFill>
        </p:spPr>
        <p:txBody>
          <a:bodyPr wrap="square" lIns="0" tIns="0" rIns="0" bIns="0" rtlCol="0"/>
          <a:lstStyle/>
          <a:p>
            <a:endParaRPr/>
          </a:p>
        </p:txBody>
      </p:sp>
      <p:sp>
        <p:nvSpPr>
          <p:cNvPr id="13" name="object 13"/>
          <p:cNvSpPr/>
          <p:nvPr/>
        </p:nvSpPr>
        <p:spPr>
          <a:xfrm>
            <a:off x="1060704" y="2391155"/>
            <a:ext cx="2475230" cy="346075"/>
          </a:xfrm>
          <a:custGeom>
            <a:avLst/>
            <a:gdLst/>
            <a:ahLst/>
            <a:cxnLst/>
            <a:rect l="l" t="t" r="r" b="b"/>
            <a:pathLst>
              <a:path w="2475229" h="346075">
                <a:moveTo>
                  <a:pt x="2468880" y="345948"/>
                </a:moveTo>
                <a:lnTo>
                  <a:pt x="155447" y="345948"/>
                </a:lnTo>
                <a:lnTo>
                  <a:pt x="152400" y="344424"/>
                </a:lnTo>
                <a:lnTo>
                  <a:pt x="149351" y="341376"/>
                </a:lnTo>
                <a:lnTo>
                  <a:pt x="4572" y="181356"/>
                </a:lnTo>
                <a:lnTo>
                  <a:pt x="0" y="176784"/>
                </a:lnTo>
                <a:lnTo>
                  <a:pt x="0" y="169164"/>
                </a:lnTo>
                <a:lnTo>
                  <a:pt x="4572" y="164592"/>
                </a:lnTo>
                <a:lnTo>
                  <a:pt x="149351" y="4572"/>
                </a:lnTo>
                <a:lnTo>
                  <a:pt x="152400" y="1524"/>
                </a:lnTo>
                <a:lnTo>
                  <a:pt x="155447" y="0"/>
                </a:lnTo>
                <a:lnTo>
                  <a:pt x="2468880" y="0"/>
                </a:lnTo>
                <a:lnTo>
                  <a:pt x="2474976" y="6095"/>
                </a:lnTo>
                <a:lnTo>
                  <a:pt x="2474976" y="12192"/>
                </a:lnTo>
                <a:lnTo>
                  <a:pt x="2449068" y="12192"/>
                </a:lnTo>
                <a:lnTo>
                  <a:pt x="2449068" y="21336"/>
                </a:lnTo>
                <a:lnTo>
                  <a:pt x="167639" y="21336"/>
                </a:lnTo>
                <a:lnTo>
                  <a:pt x="158495" y="25908"/>
                </a:lnTo>
                <a:lnTo>
                  <a:pt x="163546" y="25908"/>
                </a:lnTo>
                <a:lnTo>
                  <a:pt x="39391" y="164592"/>
                </a:lnTo>
                <a:lnTo>
                  <a:pt x="24383" y="164592"/>
                </a:lnTo>
                <a:lnTo>
                  <a:pt x="24383" y="181356"/>
                </a:lnTo>
                <a:lnTo>
                  <a:pt x="39391" y="181356"/>
                </a:lnTo>
                <a:lnTo>
                  <a:pt x="163546" y="320040"/>
                </a:lnTo>
                <a:lnTo>
                  <a:pt x="158495" y="320040"/>
                </a:lnTo>
                <a:lnTo>
                  <a:pt x="167639" y="324612"/>
                </a:lnTo>
                <a:lnTo>
                  <a:pt x="2449068" y="324612"/>
                </a:lnTo>
                <a:lnTo>
                  <a:pt x="2449068" y="333756"/>
                </a:lnTo>
                <a:lnTo>
                  <a:pt x="2474976" y="333756"/>
                </a:lnTo>
                <a:lnTo>
                  <a:pt x="2474976" y="339852"/>
                </a:lnTo>
                <a:lnTo>
                  <a:pt x="2468880" y="345948"/>
                </a:lnTo>
                <a:close/>
              </a:path>
              <a:path w="2475229" h="346075">
                <a:moveTo>
                  <a:pt x="2449068" y="333756"/>
                </a:moveTo>
                <a:lnTo>
                  <a:pt x="2449068" y="12192"/>
                </a:lnTo>
                <a:lnTo>
                  <a:pt x="2462784" y="25908"/>
                </a:lnTo>
                <a:lnTo>
                  <a:pt x="2474976" y="25908"/>
                </a:lnTo>
                <a:lnTo>
                  <a:pt x="2474976" y="320040"/>
                </a:lnTo>
                <a:lnTo>
                  <a:pt x="2462784" y="320040"/>
                </a:lnTo>
                <a:lnTo>
                  <a:pt x="2449068" y="333756"/>
                </a:lnTo>
                <a:close/>
              </a:path>
              <a:path w="2475229" h="346075">
                <a:moveTo>
                  <a:pt x="2474976" y="25908"/>
                </a:moveTo>
                <a:lnTo>
                  <a:pt x="2462784" y="25908"/>
                </a:lnTo>
                <a:lnTo>
                  <a:pt x="2449068" y="12192"/>
                </a:lnTo>
                <a:lnTo>
                  <a:pt x="2474976" y="12192"/>
                </a:lnTo>
                <a:lnTo>
                  <a:pt x="2474976" y="25908"/>
                </a:lnTo>
                <a:close/>
              </a:path>
              <a:path w="2475229" h="346075">
                <a:moveTo>
                  <a:pt x="163546" y="25908"/>
                </a:moveTo>
                <a:lnTo>
                  <a:pt x="158495" y="25908"/>
                </a:lnTo>
                <a:lnTo>
                  <a:pt x="167639" y="21336"/>
                </a:lnTo>
                <a:lnTo>
                  <a:pt x="163546" y="25908"/>
                </a:lnTo>
                <a:close/>
              </a:path>
              <a:path w="2475229" h="346075">
                <a:moveTo>
                  <a:pt x="2449068" y="25908"/>
                </a:moveTo>
                <a:lnTo>
                  <a:pt x="163546" y="25908"/>
                </a:lnTo>
                <a:lnTo>
                  <a:pt x="167639" y="21336"/>
                </a:lnTo>
                <a:lnTo>
                  <a:pt x="2449068" y="21336"/>
                </a:lnTo>
                <a:lnTo>
                  <a:pt x="2449068" y="25908"/>
                </a:lnTo>
                <a:close/>
              </a:path>
              <a:path w="2475229" h="346075">
                <a:moveTo>
                  <a:pt x="24383" y="181356"/>
                </a:moveTo>
                <a:lnTo>
                  <a:pt x="24383" y="164592"/>
                </a:lnTo>
                <a:lnTo>
                  <a:pt x="31887" y="172974"/>
                </a:lnTo>
                <a:lnTo>
                  <a:pt x="24383" y="181356"/>
                </a:lnTo>
                <a:close/>
              </a:path>
              <a:path w="2475229" h="346075">
                <a:moveTo>
                  <a:pt x="31887" y="172974"/>
                </a:moveTo>
                <a:lnTo>
                  <a:pt x="24383" y="164592"/>
                </a:lnTo>
                <a:lnTo>
                  <a:pt x="39391" y="164592"/>
                </a:lnTo>
                <a:lnTo>
                  <a:pt x="31887" y="172974"/>
                </a:lnTo>
                <a:close/>
              </a:path>
              <a:path w="2475229" h="346075">
                <a:moveTo>
                  <a:pt x="39391" y="181356"/>
                </a:moveTo>
                <a:lnTo>
                  <a:pt x="24383" y="181356"/>
                </a:lnTo>
                <a:lnTo>
                  <a:pt x="31887" y="172974"/>
                </a:lnTo>
                <a:lnTo>
                  <a:pt x="39391" y="181356"/>
                </a:lnTo>
                <a:close/>
              </a:path>
              <a:path w="2475229" h="346075">
                <a:moveTo>
                  <a:pt x="167639" y="324612"/>
                </a:moveTo>
                <a:lnTo>
                  <a:pt x="158495" y="320040"/>
                </a:lnTo>
                <a:lnTo>
                  <a:pt x="163546" y="320040"/>
                </a:lnTo>
                <a:lnTo>
                  <a:pt x="167639" y="324612"/>
                </a:lnTo>
                <a:close/>
              </a:path>
              <a:path w="2475229" h="346075">
                <a:moveTo>
                  <a:pt x="2449068" y="324612"/>
                </a:moveTo>
                <a:lnTo>
                  <a:pt x="167639" y="324612"/>
                </a:lnTo>
                <a:lnTo>
                  <a:pt x="163546" y="320040"/>
                </a:lnTo>
                <a:lnTo>
                  <a:pt x="2449068" y="320040"/>
                </a:lnTo>
                <a:lnTo>
                  <a:pt x="2449068" y="324612"/>
                </a:lnTo>
                <a:close/>
              </a:path>
              <a:path w="2475229" h="346075">
                <a:moveTo>
                  <a:pt x="2474976" y="333756"/>
                </a:moveTo>
                <a:lnTo>
                  <a:pt x="2449068" y="333756"/>
                </a:lnTo>
                <a:lnTo>
                  <a:pt x="2462784" y="320040"/>
                </a:lnTo>
                <a:lnTo>
                  <a:pt x="2474976" y="320040"/>
                </a:lnTo>
                <a:lnTo>
                  <a:pt x="2474976" y="333756"/>
                </a:lnTo>
                <a:close/>
              </a:path>
            </a:pathLst>
          </a:custGeom>
          <a:solidFill>
            <a:srgbClr val="FFFFFF"/>
          </a:solidFill>
        </p:spPr>
        <p:txBody>
          <a:bodyPr wrap="square" lIns="0" tIns="0" rIns="0" bIns="0" rtlCol="0"/>
          <a:lstStyle/>
          <a:p>
            <a:endParaRPr/>
          </a:p>
        </p:txBody>
      </p:sp>
      <p:sp>
        <p:nvSpPr>
          <p:cNvPr id="14" name="object 14"/>
          <p:cNvSpPr txBox="1"/>
          <p:nvPr/>
        </p:nvSpPr>
        <p:spPr>
          <a:xfrm>
            <a:off x="1259851" y="2440948"/>
            <a:ext cx="169291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Calibri"/>
                <a:cs typeface="Calibri"/>
              </a:rPr>
              <a:t>Univ. </a:t>
            </a:r>
            <a:r>
              <a:rPr sz="1200" spc="-5" dirty="0">
                <a:solidFill>
                  <a:srgbClr val="FFFFFF"/>
                </a:solidFill>
                <a:latin typeface="Calibri"/>
                <a:cs typeface="Calibri"/>
              </a:rPr>
              <a:t>Hassan II-</a:t>
            </a:r>
            <a:r>
              <a:rPr sz="1200" spc="-20" dirty="0">
                <a:solidFill>
                  <a:srgbClr val="FFFFFF"/>
                </a:solidFill>
                <a:latin typeface="Calibri"/>
                <a:cs typeface="Calibri"/>
              </a:rPr>
              <a:t> </a:t>
            </a:r>
            <a:r>
              <a:rPr sz="1200" spc="-5" dirty="0">
                <a:solidFill>
                  <a:srgbClr val="FFFFFF"/>
                </a:solidFill>
                <a:latin typeface="Calibri"/>
                <a:cs typeface="Calibri"/>
              </a:rPr>
              <a:t>Casablanca</a:t>
            </a:r>
            <a:endParaRPr sz="1200">
              <a:latin typeface="Calibri"/>
              <a:cs typeface="Calibri"/>
            </a:endParaRPr>
          </a:p>
        </p:txBody>
      </p:sp>
      <p:sp>
        <p:nvSpPr>
          <p:cNvPr id="15" name="object 15"/>
          <p:cNvSpPr/>
          <p:nvPr/>
        </p:nvSpPr>
        <p:spPr>
          <a:xfrm>
            <a:off x="915924" y="2403348"/>
            <a:ext cx="318770" cy="321945"/>
          </a:xfrm>
          <a:custGeom>
            <a:avLst/>
            <a:gdLst/>
            <a:ahLst/>
            <a:cxnLst/>
            <a:rect l="l" t="t" r="r" b="b"/>
            <a:pathLst>
              <a:path w="318769" h="321944">
                <a:moveTo>
                  <a:pt x="158495" y="321563"/>
                </a:moveTo>
                <a:lnTo>
                  <a:pt x="108655" y="313407"/>
                </a:lnTo>
                <a:lnTo>
                  <a:pt x="65178" y="290693"/>
                </a:lnTo>
                <a:lnTo>
                  <a:pt x="30772" y="256056"/>
                </a:lnTo>
                <a:lnTo>
                  <a:pt x="8144" y="212128"/>
                </a:lnTo>
                <a:lnTo>
                  <a:pt x="0" y="161543"/>
                </a:lnTo>
                <a:lnTo>
                  <a:pt x="8144" y="110215"/>
                </a:lnTo>
                <a:lnTo>
                  <a:pt x="30772" y="65836"/>
                </a:lnTo>
                <a:lnTo>
                  <a:pt x="65178" y="30967"/>
                </a:lnTo>
                <a:lnTo>
                  <a:pt x="108655" y="8168"/>
                </a:lnTo>
                <a:lnTo>
                  <a:pt x="158495" y="0"/>
                </a:lnTo>
                <a:lnTo>
                  <a:pt x="201040" y="5722"/>
                </a:lnTo>
                <a:lnTo>
                  <a:pt x="239268" y="21900"/>
                </a:lnTo>
                <a:lnTo>
                  <a:pt x="271653" y="47053"/>
                </a:lnTo>
                <a:lnTo>
                  <a:pt x="296672" y="79699"/>
                </a:lnTo>
                <a:lnTo>
                  <a:pt x="312801" y="118356"/>
                </a:lnTo>
                <a:lnTo>
                  <a:pt x="318515" y="161543"/>
                </a:lnTo>
                <a:lnTo>
                  <a:pt x="310359" y="212128"/>
                </a:lnTo>
                <a:lnTo>
                  <a:pt x="287645" y="256056"/>
                </a:lnTo>
                <a:lnTo>
                  <a:pt x="253008" y="290693"/>
                </a:lnTo>
                <a:lnTo>
                  <a:pt x="209080" y="313407"/>
                </a:lnTo>
                <a:lnTo>
                  <a:pt x="158495" y="321563"/>
                </a:lnTo>
                <a:close/>
              </a:path>
            </a:pathLst>
          </a:custGeom>
          <a:solidFill>
            <a:srgbClr val="B6DDE8"/>
          </a:solidFill>
        </p:spPr>
        <p:txBody>
          <a:bodyPr wrap="square" lIns="0" tIns="0" rIns="0" bIns="0" rtlCol="0"/>
          <a:lstStyle/>
          <a:p>
            <a:endParaRPr/>
          </a:p>
        </p:txBody>
      </p:sp>
      <p:sp>
        <p:nvSpPr>
          <p:cNvPr id="16" name="object 16"/>
          <p:cNvSpPr/>
          <p:nvPr/>
        </p:nvSpPr>
        <p:spPr>
          <a:xfrm>
            <a:off x="903731" y="2391155"/>
            <a:ext cx="342900" cy="346075"/>
          </a:xfrm>
          <a:custGeom>
            <a:avLst/>
            <a:gdLst/>
            <a:ahLst/>
            <a:cxnLst/>
            <a:rect l="l" t="t" r="r" b="b"/>
            <a:pathLst>
              <a:path w="342900" h="346075">
                <a:moveTo>
                  <a:pt x="172212" y="345948"/>
                </a:moveTo>
                <a:lnTo>
                  <a:pt x="153924" y="345948"/>
                </a:lnTo>
                <a:lnTo>
                  <a:pt x="137160" y="342900"/>
                </a:lnTo>
                <a:lnTo>
                  <a:pt x="89916" y="326136"/>
                </a:lnTo>
                <a:lnTo>
                  <a:pt x="50292" y="295656"/>
                </a:lnTo>
                <a:lnTo>
                  <a:pt x="21336" y="256032"/>
                </a:lnTo>
                <a:lnTo>
                  <a:pt x="3048" y="208788"/>
                </a:lnTo>
                <a:lnTo>
                  <a:pt x="0" y="173736"/>
                </a:lnTo>
                <a:lnTo>
                  <a:pt x="0" y="155448"/>
                </a:lnTo>
                <a:lnTo>
                  <a:pt x="19812" y="91440"/>
                </a:lnTo>
                <a:lnTo>
                  <a:pt x="48768" y="51816"/>
                </a:lnTo>
                <a:lnTo>
                  <a:pt x="88392" y="21336"/>
                </a:lnTo>
                <a:lnTo>
                  <a:pt x="135636" y="3048"/>
                </a:lnTo>
                <a:lnTo>
                  <a:pt x="170688" y="0"/>
                </a:lnTo>
                <a:lnTo>
                  <a:pt x="205740" y="3048"/>
                </a:lnTo>
                <a:lnTo>
                  <a:pt x="222504" y="7619"/>
                </a:lnTo>
                <a:lnTo>
                  <a:pt x="237743" y="13716"/>
                </a:lnTo>
                <a:lnTo>
                  <a:pt x="252983" y="21336"/>
                </a:lnTo>
                <a:lnTo>
                  <a:pt x="261213" y="25908"/>
                </a:lnTo>
                <a:lnTo>
                  <a:pt x="156972" y="25908"/>
                </a:lnTo>
                <a:lnTo>
                  <a:pt x="143256" y="28956"/>
                </a:lnTo>
                <a:lnTo>
                  <a:pt x="102108" y="42672"/>
                </a:lnTo>
                <a:lnTo>
                  <a:pt x="68580" y="68580"/>
                </a:lnTo>
                <a:lnTo>
                  <a:pt x="42672" y="102108"/>
                </a:lnTo>
                <a:lnTo>
                  <a:pt x="28956" y="143256"/>
                </a:lnTo>
                <a:lnTo>
                  <a:pt x="25908" y="156972"/>
                </a:lnTo>
                <a:lnTo>
                  <a:pt x="25908" y="187452"/>
                </a:lnTo>
                <a:lnTo>
                  <a:pt x="27432" y="202692"/>
                </a:lnTo>
                <a:lnTo>
                  <a:pt x="42672" y="242316"/>
                </a:lnTo>
                <a:lnTo>
                  <a:pt x="67056" y="277368"/>
                </a:lnTo>
                <a:lnTo>
                  <a:pt x="100584" y="303276"/>
                </a:lnTo>
                <a:lnTo>
                  <a:pt x="155448" y="320040"/>
                </a:lnTo>
                <a:lnTo>
                  <a:pt x="260604" y="320040"/>
                </a:lnTo>
                <a:lnTo>
                  <a:pt x="252983" y="324612"/>
                </a:lnTo>
                <a:lnTo>
                  <a:pt x="239268" y="332232"/>
                </a:lnTo>
                <a:lnTo>
                  <a:pt x="222504" y="338328"/>
                </a:lnTo>
                <a:lnTo>
                  <a:pt x="207264" y="342900"/>
                </a:lnTo>
                <a:lnTo>
                  <a:pt x="172212" y="345948"/>
                </a:lnTo>
                <a:close/>
              </a:path>
              <a:path w="342900" h="346075">
                <a:moveTo>
                  <a:pt x="260604" y="320040"/>
                </a:moveTo>
                <a:lnTo>
                  <a:pt x="185928" y="320040"/>
                </a:lnTo>
                <a:lnTo>
                  <a:pt x="199643" y="318516"/>
                </a:lnTo>
                <a:lnTo>
                  <a:pt x="214883" y="313944"/>
                </a:lnTo>
                <a:lnTo>
                  <a:pt x="252983" y="295656"/>
                </a:lnTo>
                <a:lnTo>
                  <a:pt x="292607" y="256032"/>
                </a:lnTo>
                <a:lnTo>
                  <a:pt x="310895" y="217932"/>
                </a:lnTo>
                <a:lnTo>
                  <a:pt x="316991" y="188976"/>
                </a:lnTo>
                <a:lnTo>
                  <a:pt x="316991" y="158496"/>
                </a:lnTo>
                <a:lnTo>
                  <a:pt x="306324" y="115824"/>
                </a:lnTo>
                <a:lnTo>
                  <a:pt x="284988" y="79248"/>
                </a:lnTo>
                <a:lnTo>
                  <a:pt x="252983" y="50292"/>
                </a:lnTo>
                <a:lnTo>
                  <a:pt x="240792" y="44196"/>
                </a:lnTo>
                <a:lnTo>
                  <a:pt x="228600" y="36576"/>
                </a:lnTo>
                <a:lnTo>
                  <a:pt x="214883" y="32004"/>
                </a:lnTo>
                <a:lnTo>
                  <a:pt x="187452" y="25908"/>
                </a:lnTo>
                <a:lnTo>
                  <a:pt x="261213" y="25908"/>
                </a:lnTo>
                <a:lnTo>
                  <a:pt x="292607" y="50292"/>
                </a:lnTo>
                <a:lnTo>
                  <a:pt x="321563" y="89916"/>
                </a:lnTo>
                <a:lnTo>
                  <a:pt x="339852" y="137160"/>
                </a:lnTo>
                <a:lnTo>
                  <a:pt x="341376" y="155448"/>
                </a:lnTo>
                <a:lnTo>
                  <a:pt x="342900" y="172212"/>
                </a:lnTo>
                <a:lnTo>
                  <a:pt x="335280" y="224028"/>
                </a:lnTo>
                <a:lnTo>
                  <a:pt x="313943" y="269748"/>
                </a:lnTo>
                <a:lnTo>
                  <a:pt x="303276" y="281940"/>
                </a:lnTo>
                <a:lnTo>
                  <a:pt x="292607" y="295656"/>
                </a:lnTo>
                <a:lnTo>
                  <a:pt x="280416" y="306324"/>
                </a:lnTo>
                <a:lnTo>
                  <a:pt x="268224" y="315468"/>
                </a:lnTo>
                <a:lnTo>
                  <a:pt x="260604" y="320040"/>
                </a:lnTo>
                <a:close/>
              </a:path>
            </a:pathLst>
          </a:custGeom>
          <a:solidFill>
            <a:srgbClr val="FFFFFF"/>
          </a:solidFill>
        </p:spPr>
        <p:txBody>
          <a:bodyPr wrap="square" lIns="0" tIns="0" rIns="0" bIns="0" rtlCol="0"/>
          <a:lstStyle/>
          <a:p>
            <a:endParaRPr/>
          </a:p>
        </p:txBody>
      </p:sp>
      <p:sp>
        <p:nvSpPr>
          <p:cNvPr id="17" name="object 17"/>
          <p:cNvSpPr/>
          <p:nvPr/>
        </p:nvSpPr>
        <p:spPr>
          <a:xfrm>
            <a:off x="1074420" y="2775203"/>
            <a:ext cx="2449195" cy="407034"/>
          </a:xfrm>
          <a:custGeom>
            <a:avLst/>
            <a:gdLst/>
            <a:ahLst/>
            <a:cxnLst/>
            <a:rect l="l" t="t" r="r" b="b"/>
            <a:pathLst>
              <a:path w="2449195" h="407035">
                <a:moveTo>
                  <a:pt x="2449068" y="406908"/>
                </a:moveTo>
                <a:lnTo>
                  <a:pt x="144779" y="406908"/>
                </a:lnTo>
                <a:lnTo>
                  <a:pt x="0" y="202692"/>
                </a:lnTo>
                <a:lnTo>
                  <a:pt x="144779" y="0"/>
                </a:lnTo>
                <a:lnTo>
                  <a:pt x="2449068" y="0"/>
                </a:lnTo>
                <a:lnTo>
                  <a:pt x="2449068" y="406908"/>
                </a:lnTo>
                <a:close/>
              </a:path>
            </a:pathLst>
          </a:custGeom>
          <a:solidFill>
            <a:srgbClr val="4F80BC"/>
          </a:solidFill>
        </p:spPr>
        <p:txBody>
          <a:bodyPr wrap="square" lIns="0" tIns="0" rIns="0" bIns="0" rtlCol="0"/>
          <a:lstStyle/>
          <a:p>
            <a:endParaRPr/>
          </a:p>
        </p:txBody>
      </p:sp>
      <p:sp>
        <p:nvSpPr>
          <p:cNvPr id="18" name="object 18"/>
          <p:cNvSpPr/>
          <p:nvPr/>
        </p:nvSpPr>
        <p:spPr>
          <a:xfrm>
            <a:off x="1062228" y="2763011"/>
            <a:ext cx="2473960" cy="431800"/>
          </a:xfrm>
          <a:custGeom>
            <a:avLst/>
            <a:gdLst/>
            <a:ahLst/>
            <a:cxnLst/>
            <a:rect l="l" t="t" r="r" b="b"/>
            <a:pathLst>
              <a:path w="2473960" h="431800">
                <a:moveTo>
                  <a:pt x="2467356" y="431292"/>
                </a:moveTo>
                <a:lnTo>
                  <a:pt x="153923" y="431292"/>
                </a:lnTo>
                <a:lnTo>
                  <a:pt x="149351" y="429768"/>
                </a:lnTo>
                <a:lnTo>
                  <a:pt x="147827" y="426720"/>
                </a:lnTo>
                <a:lnTo>
                  <a:pt x="3048" y="222504"/>
                </a:lnTo>
                <a:lnTo>
                  <a:pt x="0" y="217931"/>
                </a:lnTo>
                <a:lnTo>
                  <a:pt x="0" y="211836"/>
                </a:lnTo>
                <a:lnTo>
                  <a:pt x="3048" y="208788"/>
                </a:lnTo>
                <a:lnTo>
                  <a:pt x="147827" y="4572"/>
                </a:lnTo>
                <a:lnTo>
                  <a:pt x="149351" y="1524"/>
                </a:lnTo>
                <a:lnTo>
                  <a:pt x="153923" y="0"/>
                </a:lnTo>
                <a:lnTo>
                  <a:pt x="2467356" y="0"/>
                </a:lnTo>
                <a:lnTo>
                  <a:pt x="2473452" y="4572"/>
                </a:lnTo>
                <a:lnTo>
                  <a:pt x="2473452" y="12191"/>
                </a:lnTo>
                <a:lnTo>
                  <a:pt x="2447544" y="12191"/>
                </a:lnTo>
                <a:lnTo>
                  <a:pt x="2447544" y="19812"/>
                </a:lnTo>
                <a:lnTo>
                  <a:pt x="167639" y="19812"/>
                </a:lnTo>
                <a:lnTo>
                  <a:pt x="156971" y="24384"/>
                </a:lnTo>
                <a:lnTo>
                  <a:pt x="164374" y="24384"/>
                </a:lnTo>
                <a:lnTo>
                  <a:pt x="32657" y="208788"/>
                </a:lnTo>
                <a:lnTo>
                  <a:pt x="22859" y="208788"/>
                </a:lnTo>
                <a:lnTo>
                  <a:pt x="22859" y="222504"/>
                </a:lnTo>
                <a:lnTo>
                  <a:pt x="32657" y="222504"/>
                </a:lnTo>
                <a:lnTo>
                  <a:pt x="163285" y="405384"/>
                </a:lnTo>
                <a:lnTo>
                  <a:pt x="156971" y="405384"/>
                </a:lnTo>
                <a:lnTo>
                  <a:pt x="167639" y="411480"/>
                </a:lnTo>
                <a:lnTo>
                  <a:pt x="2447544" y="411480"/>
                </a:lnTo>
                <a:lnTo>
                  <a:pt x="2447544" y="419100"/>
                </a:lnTo>
                <a:lnTo>
                  <a:pt x="2473452" y="419100"/>
                </a:lnTo>
                <a:lnTo>
                  <a:pt x="2473452" y="425196"/>
                </a:lnTo>
                <a:lnTo>
                  <a:pt x="2467356" y="431292"/>
                </a:lnTo>
                <a:close/>
              </a:path>
              <a:path w="2473960" h="431800">
                <a:moveTo>
                  <a:pt x="2447544" y="419100"/>
                </a:moveTo>
                <a:lnTo>
                  <a:pt x="2447544" y="12191"/>
                </a:lnTo>
                <a:lnTo>
                  <a:pt x="2461260" y="24384"/>
                </a:lnTo>
                <a:lnTo>
                  <a:pt x="2473452" y="24384"/>
                </a:lnTo>
                <a:lnTo>
                  <a:pt x="2473452" y="405384"/>
                </a:lnTo>
                <a:lnTo>
                  <a:pt x="2461260" y="405384"/>
                </a:lnTo>
                <a:lnTo>
                  <a:pt x="2447544" y="419100"/>
                </a:lnTo>
                <a:close/>
              </a:path>
              <a:path w="2473960" h="431800">
                <a:moveTo>
                  <a:pt x="2473452" y="24384"/>
                </a:moveTo>
                <a:lnTo>
                  <a:pt x="2461260" y="24384"/>
                </a:lnTo>
                <a:lnTo>
                  <a:pt x="2447544" y="12191"/>
                </a:lnTo>
                <a:lnTo>
                  <a:pt x="2473452" y="12191"/>
                </a:lnTo>
                <a:lnTo>
                  <a:pt x="2473452" y="24384"/>
                </a:lnTo>
                <a:close/>
              </a:path>
              <a:path w="2473960" h="431800">
                <a:moveTo>
                  <a:pt x="164374" y="24384"/>
                </a:moveTo>
                <a:lnTo>
                  <a:pt x="156971" y="24384"/>
                </a:lnTo>
                <a:lnTo>
                  <a:pt x="167639" y="19812"/>
                </a:lnTo>
                <a:lnTo>
                  <a:pt x="164374" y="24384"/>
                </a:lnTo>
                <a:close/>
              </a:path>
              <a:path w="2473960" h="431800">
                <a:moveTo>
                  <a:pt x="2447544" y="24384"/>
                </a:moveTo>
                <a:lnTo>
                  <a:pt x="164374" y="24384"/>
                </a:lnTo>
                <a:lnTo>
                  <a:pt x="167639" y="19812"/>
                </a:lnTo>
                <a:lnTo>
                  <a:pt x="2447544" y="19812"/>
                </a:lnTo>
                <a:lnTo>
                  <a:pt x="2447544" y="24384"/>
                </a:lnTo>
                <a:close/>
              </a:path>
              <a:path w="2473960" h="431800">
                <a:moveTo>
                  <a:pt x="22859" y="222504"/>
                </a:moveTo>
                <a:lnTo>
                  <a:pt x="22859" y="208788"/>
                </a:lnTo>
                <a:lnTo>
                  <a:pt x="27758" y="215646"/>
                </a:lnTo>
                <a:lnTo>
                  <a:pt x="22859" y="222504"/>
                </a:lnTo>
                <a:close/>
              </a:path>
              <a:path w="2473960" h="431800">
                <a:moveTo>
                  <a:pt x="27758" y="215646"/>
                </a:moveTo>
                <a:lnTo>
                  <a:pt x="22859" y="208788"/>
                </a:lnTo>
                <a:lnTo>
                  <a:pt x="32657" y="208788"/>
                </a:lnTo>
                <a:lnTo>
                  <a:pt x="27758" y="215646"/>
                </a:lnTo>
                <a:close/>
              </a:path>
              <a:path w="2473960" h="431800">
                <a:moveTo>
                  <a:pt x="32657" y="222504"/>
                </a:moveTo>
                <a:lnTo>
                  <a:pt x="22859" y="222504"/>
                </a:lnTo>
                <a:lnTo>
                  <a:pt x="27758" y="215646"/>
                </a:lnTo>
                <a:lnTo>
                  <a:pt x="32657" y="222504"/>
                </a:lnTo>
                <a:close/>
              </a:path>
              <a:path w="2473960" h="431800">
                <a:moveTo>
                  <a:pt x="167639" y="411480"/>
                </a:moveTo>
                <a:lnTo>
                  <a:pt x="156971" y="405384"/>
                </a:lnTo>
                <a:lnTo>
                  <a:pt x="163285" y="405384"/>
                </a:lnTo>
                <a:lnTo>
                  <a:pt x="167639" y="411480"/>
                </a:lnTo>
                <a:close/>
              </a:path>
              <a:path w="2473960" h="431800">
                <a:moveTo>
                  <a:pt x="2447544" y="411480"/>
                </a:moveTo>
                <a:lnTo>
                  <a:pt x="167639" y="411480"/>
                </a:lnTo>
                <a:lnTo>
                  <a:pt x="163285" y="405384"/>
                </a:lnTo>
                <a:lnTo>
                  <a:pt x="2447544" y="405384"/>
                </a:lnTo>
                <a:lnTo>
                  <a:pt x="2447544" y="411480"/>
                </a:lnTo>
                <a:close/>
              </a:path>
              <a:path w="2473960" h="431800">
                <a:moveTo>
                  <a:pt x="2473452" y="419100"/>
                </a:moveTo>
                <a:lnTo>
                  <a:pt x="2447544" y="419100"/>
                </a:lnTo>
                <a:lnTo>
                  <a:pt x="2461260" y="405384"/>
                </a:lnTo>
                <a:lnTo>
                  <a:pt x="2473452" y="405384"/>
                </a:lnTo>
                <a:lnTo>
                  <a:pt x="2473452" y="419100"/>
                </a:lnTo>
                <a:close/>
              </a:path>
            </a:pathLst>
          </a:custGeom>
          <a:solidFill>
            <a:srgbClr val="FFFFFF"/>
          </a:solidFill>
        </p:spPr>
        <p:txBody>
          <a:bodyPr wrap="square" lIns="0" tIns="0" rIns="0" bIns="0" rtlCol="0"/>
          <a:lstStyle/>
          <a:p>
            <a:endParaRPr/>
          </a:p>
        </p:txBody>
      </p:sp>
      <p:sp>
        <p:nvSpPr>
          <p:cNvPr id="19" name="object 19"/>
          <p:cNvSpPr txBox="1"/>
          <p:nvPr/>
        </p:nvSpPr>
        <p:spPr>
          <a:xfrm>
            <a:off x="1259851" y="2773132"/>
            <a:ext cx="1658620" cy="373380"/>
          </a:xfrm>
          <a:prstGeom prst="rect">
            <a:avLst/>
          </a:prstGeom>
        </p:spPr>
        <p:txBody>
          <a:bodyPr vert="horz" wrap="square" lIns="0" tIns="33019" rIns="0" bIns="0" rtlCol="0">
            <a:spAutoFit/>
          </a:bodyPr>
          <a:lstStyle/>
          <a:p>
            <a:pPr marL="12700" marR="5080">
              <a:lnSpc>
                <a:spcPts val="1300"/>
              </a:lnSpc>
              <a:spcBef>
                <a:spcPts val="259"/>
              </a:spcBef>
            </a:pPr>
            <a:r>
              <a:rPr sz="1200" spc="-20" dirty="0">
                <a:solidFill>
                  <a:srgbClr val="FFFFFF"/>
                </a:solidFill>
                <a:latin typeface="Calibri"/>
                <a:cs typeface="Calibri"/>
              </a:rPr>
              <a:t>Univ. </a:t>
            </a:r>
            <a:r>
              <a:rPr sz="1200" dirty="0">
                <a:solidFill>
                  <a:srgbClr val="FFFFFF"/>
                </a:solidFill>
                <a:latin typeface="Calibri"/>
                <a:cs typeface="Calibri"/>
              </a:rPr>
              <a:t>Sidi Mohammed</a:t>
            </a:r>
            <a:r>
              <a:rPr sz="1200" spc="-95" dirty="0">
                <a:solidFill>
                  <a:srgbClr val="FFFFFF"/>
                </a:solidFill>
                <a:latin typeface="Calibri"/>
                <a:cs typeface="Calibri"/>
              </a:rPr>
              <a:t> </a:t>
            </a:r>
            <a:r>
              <a:rPr sz="1200" spc="-5" dirty="0">
                <a:solidFill>
                  <a:srgbClr val="FFFFFF"/>
                </a:solidFill>
                <a:latin typeface="Calibri"/>
                <a:cs typeface="Calibri"/>
              </a:rPr>
              <a:t>Ben  </a:t>
            </a:r>
            <a:r>
              <a:rPr sz="1200" dirty="0">
                <a:solidFill>
                  <a:srgbClr val="FFFFFF"/>
                </a:solidFill>
                <a:latin typeface="Calibri"/>
                <a:cs typeface="Calibri"/>
              </a:rPr>
              <a:t>Abdellah-</a:t>
            </a:r>
            <a:r>
              <a:rPr sz="1200" spc="-45" dirty="0">
                <a:solidFill>
                  <a:srgbClr val="FFFFFF"/>
                </a:solidFill>
                <a:latin typeface="Calibri"/>
                <a:cs typeface="Calibri"/>
              </a:rPr>
              <a:t> </a:t>
            </a:r>
            <a:r>
              <a:rPr sz="1200" spc="-5" dirty="0">
                <a:solidFill>
                  <a:srgbClr val="FFFFFF"/>
                </a:solidFill>
                <a:latin typeface="Calibri"/>
                <a:cs typeface="Calibri"/>
              </a:rPr>
              <a:t>Fès</a:t>
            </a:r>
            <a:endParaRPr sz="1200">
              <a:latin typeface="Calibri"/>
              <a:cs typeface="Calibri"/>
            </a:endParaRPr>
          </a:p>
        </p:txBody>
      </p:sp>
      <p:sp>
        <p:nvSpPr>
          <p:cNvPr id="20" name="object 20"/>
          <p:cNvSpPr/>
          <p:nvPr/>
        </p:nvSpPr>
        <p:spPr>
          <a:xfrm>
            <a:off x="915924" y="2775204"/>
            <a:ext cx="318770" cy="407034"/>
          </a:xfrm>
          <a:custGeom>
            <a:avLst/>
            <a:gdLst/>
            <a:ahLst/>
            <a:cxnLst/>
            <a:rect l="l" t="t" r="r" b="b"/>
            <a:pathLst>
              <a:path w="318769" h="407035">
                <a:moveTo>
                  <a:pt x="158495" y="406908"/>
                </a:moveTo>
                <a:lnTo>
                  <a:pt x="116593" y="399612"/>
                </a:lnTo>
                <a:lnTo>
                  <a:pt x="78796" y="379024"/>
                </a:lnTo>
                <a:lnTo>
                  <a:pt x="46672" y="347091"/>
                </a:lnTo>
                <a:lnTo>
                  <a:pt x="21787" y="305759"/>
                </a:lnTo>
                <a:lnTo>
                  <a:pt x="5707" y="256977"/>
                </a:lnTo>
                <a:lnTo>
                  <a:pt x="0" y="202692"/>
                </a:lnTo>
                <a:lnTo>
                  <a:pt x="5707" y="149048"/>
                </a:lnTo>
                <a:lnTo>
                  <a:pt x="21787" y="100696"/>
                </a:lnTo>
                <a:lnTo>
                  <a:pt x="46672" y="59626"/>
                </a:lnTo>
                <a:lnTo>
                  <a:pt x="78796" y="27827"/>
                </a:lnTo>
                <a:lnTo>
                  <a:pt x="116593" y="7288"/>
                </a:lnTo>
                <a:lnTo>
                  <a:pt x="158495" y="0"/>
                </a:lnTo>
                <a:lnTo>
                  <a:pt x="201040" y="7288"/>
                </a:lnTo>
                <a:lnTo>
                  <a:pt x="239268" y="27827"/>
                </a:lnTo>
                <a:lnTo>
                  <a:pt x="271653" y="59626"/>
                </a:lnTo>
                <a:lnTo>
                  <a:pt x="296672" y="100696"/>
                </a:lnTo>
                <a:lnTo>
                  <a:pt x="312801" y="149048"/>
                </a:lnTo>
                <a:lnTo>
                  <a:pt x="318515" y="202692"/>
                </a:lnTo>
                <a:lnTo>
                  <a:pt x="312801" y="256977"/>
                </a:lnTo>
                <a:lnTo>
                  <a:pt x="296672" y="305759"/>
                </a:lnTo>
                <a:lnTo>
                  <a:pt x="271653" y="347091"/>
                </a:lnTo>
                <a:lnTo>
                  <a:pt x="239268" y="379024"/>
                </a:lnTo>
                <a:lnTo>
                  <a:pt x="201040" y="399612"/>
                </a:lnTo>
                <a:lnTo>
                  <a:pt x="158495" y="406908"/>
                </a:lnTo>
                <a:close/>
              </a:path>
            </a:pathLst>
          </a:custGeom>
          <a:solidFill>
            <a:srgbClr val="B6DDE8"/>
          </a:solidFill>
        </p:spPr>
        <p:txBody>
          <a:bodyPr wrap="square" lIns="0" tIns="0" rIns="0" bIns="0" rtlCol="0"/>
          <a:lstStyle/>
          <a:p>
            <a:endParaRPr/>
          </a:p>
        </p:txBody>
      </p:sp>
      <p:sp>
        <p:nvSpPr>
          <p:cNvPr id="21" name="object 21"/>
          <p:cNvSpPr/>
          <p:nvPr/>
        </p:nvSpPr>
        <p:spPr>
          <a:xfrm>
            <a:off x="903731" y="2763011"/>
            <a:ext cx="342900" cy="431800"/>
          </a:xfrm>
          <a:custGeom>
            <a:avLst/>
            <a:gdLst/>
            <a:ahLst/>
            <a:cxnLst/>
            <a:rect l="l" t="t" r="r" b="b"/>
            <a:pathLst>
              <a:path w="342900" h="431800">
                <a:moveTo>
                  <a:pt x="172212" y="431291"/>
                </a:moveTo>
                <a:lnTo>
                  <a:pt x="120396" y="422148"/>
                </a:lnTo>
                <a:lnTo>
                  <a:pt x="74676" y="394715"/>
                </a:lnTo>
                <a:lnTo>
                  <a:pt x="38100" y="352044"/>
                </a:lnTo>
                <a:lnTo>
                  <a:pt x="19812" y="318515"/>
                </a:lnTo>
                <a:lnTo>
                  <a:pt x="7620" y="278891"/>
                </a:lnTo>
                <a:lnTo>
                  <a:pt x="0" y="216407"/>
                </a:lnTo>
                <a:lnTo>
                  <a:pt x="0" y="193547"/>
                </a:lnTo>
                <a:lnTo>
                  <a:pt x="7620" y="152399"/>
                </a:lnTo>
                <a:lnTo>
                  <a:pt x="19812" y="114299"/>
                </a:lnTo>
                <a:lnTo>
                  <a:pt x="38100" y="79247"/>
                </a:lnTo>
                <a:lnTo>
                  <a:pt x="73152" y="38100"/>
                </a:lnTo>
                <a:lnTo>
                  <a:pt x="118872" y="10667"/>
                </a:lnTo>
                <a:lnTo>
                  <a:pt x="170688" y="0"/>
                </a:lnTo>
                <a:lnTo>
                  <a:pt x="188976" y="0"/>
                </a:lnTo>
                <a:lnTo>
                  <a:pt x="222504" y="9143"/>
                </a:lnTo>
                <a:lnTo>
                  <a:pt x="239268" y="16764"/>
                </a:lnTo>
                <a:lnTo>
                  <a:pt x="250697" y="24383"/>
                </a:lnTo>
                <a:lnTo>
                  <a:pt x="172212" y="24383"/>
                </a:lnTo>
                <a:lnTo>
                  <a:pt x="156972" y="25907"/>
                </a:lnTo>
                <a:lnTo>
                  <a:pt x="115824" y="39624"/>
                </a:lnTo>
                <a:lnTo>
                  <a:pt x="79248" y="67055"/>
                </a:lnTo>
                <a:lnTo>
                  <a:pt x="70104" y="79247"/>
                </a:lnTo>
                <a:lnTo>
                  <a:pt x="59436" y="92963"/>
                </a:lnTo>
                <a:lnTo>
                  <a:pt x="51816" y="106679"/>
                </a:lnTo>
                <a:lnTo>
                  <a:pt x="36576" y="140207"/>
                </a:lnTo>
                <a:lnTo>
                  <a:pt x="32004" y="156971"/>
                </a:lnTo>
                <a:lnTo>
                  <a:pt x="28956" y="176783"/>
                </a:lnTo>
                <a:lnTo>
                  <a:pt x="25908" y="195071"/>
                </a:lnTo>
                <a:lnTo>
                  <a:pt x="25908" y="234695"/>
                </a:lnTo>
                <a:lnTo>
                  <a:pt x="28956" y="254507"/>
                </a:lnTo>
                <a:lnTo>
                  <a:pt x="42672" y="306323"/>
                </a:lnTo>
                <a:lnTo>
                  <a:pt x="68580" y="350520"/>
                </a:lnTo>
                <a:lnTo>
                  <a:pt x="102108" y="384048"/>
                </a:lnTo>
                <a:lnTo>
                  <a:pt x="141732" y="402336"/>
                </a:lnTo>
                <a:lnTo>
                  <a:pt x="155448" y="405384"/>
                </a:lnTo>
                <a:lnTo>
                  <a:pt x="251967" y="405384"/>
                </a:lnTo>
                <a:lnTo>
                  <a:pt x="239268" y="413003"/>
                </a:lnTo>
                <a:lnTo>
                  <a:pt x="224028" y="420624"/>
                </a:lnTo>
                <a:lnTo>
                  <a:pt x="207264" y="426720"/>
                </a:lnTo>
                <a:lnTo>
                  <a:pt x="190500" y="429768"/>
                </a:lnTo>
                <a:lnTo>
                  <a:pt x="172212" y="431291"/>
                </a:lnTo>
                <a:close/>
              </a:path>
              <a:path w="342900" h="431800">
                <a:moveTo>
                  <a:pt x="251967" y="405384"/>
                </a:moveTo>
                <a:lnTo>
                  <a:pt x="185928" y="405384"/>
                </a:lnTo>
                <a:lnTo>
                  <a:pt x="199643" y="402336"/>
                </a:lnTo>
                <a:lnTo>
                  <a:pt x="213360" y="397764"/>
                </a:lnTo>
                <a:lnTo>
                  <a:pt x="251460" y="374903"/>
                </a:lnTo>
                <a:lnTo>
                  <a:pt x="283464" y="338328"/>
                </a:lnTo>
                <a:lnTo>
                  <a:pt x="304800" y="291083"/>
                </a:lnTo>
                <a:lnTo>
                  <a:pt x="316991" y="236219"/>
                </a:lnTo>
                <a:lnTo>
                  <a:pt x="316991" y="196595"/>
                </a:lnTo>
                <a:lnTo>
                  <a:pt x="310895" y="158495"/>
                </a:lnTo>
                <a:lnTo>
                  <a:pt x="292607" y="108203"/>
                </a:lnTo>
                <a:lnTo>
                  <a:pt x="252983" y="56388"/>
                </a:lnTo>
                <a:lnTo>
                  <a:pt x="214883" y="33527"/>
                </a:lnTo>
                <a:lnTo>
                  <a:pt x="172212" y="24383"/>
                </a:lnTo>
                <a:lnTo>
                  <a:pt x="250697" y="24383"/>
                </a:lnTo>
                <a:lnTo>
                  <a:pt x="280416" y="48767"/>
                </a:lnTo>
                <a:lnTo>
                  <a:pt x="304800" y="79247"/>
                </a:lnTo>
                <a:lnTo>
                  <a:pt x="323087" y="112775"/>
                </a:lnTo>
                <a:lnTo>
                  <a:pt x="335280" y="152399"/>
                </a:lnTo>
                <a:lnTo>
                  <a:pt x="342900" y="214883"/>
                </a:lnTo>
                <a:lnTo>
                  <a:pt x="339852" y="257555"/>
                </a:lnTo>
                <a:lnTo>
                  <a:pt x="329184" y="298703"/>
                </a:lnTo>
                <a:lnTo>
                  <a:pt x="313943" y="335280"/>
                </a:lnTo>
                <a:lnTo>
                  <a:pt x="281940" y="381000"/>
                </a:lnTo>
                <a:lnTo>
                  <a:pt x="254507" y="403860"/>
                </a:lnTo>
                <a:lnTo>
                  <a:pt x="251967" y="405384"/>
                </a:lnTo>
                <a:close/>
              </a:path>
            </a:pathLst>
          </a:custGeom>
          <a:solidFill>
            <a:srgbClr val="FFFFFF"/>
          </a:solidFill>
        </p:spPr>
        <p:txBody>
          <a:bodyPr wrap="square" lIns="0" tIns="0" rIns="0" bIns="0" rtlCol="0"/>
          <a:lstStyle/>
          <a:p>
            <a:endParaRPr/>
          </a:p>
        </p:txBody>
      </p:sp>
      <p:sp>
        <p:nvSpPr>
          <p:cNvPr id="22" name="object 22"/>
          <p:cNvSpPr/>
          <p:nvPr/>
        </p:nvSpPr>
        <p:spPr>
          <a:xfrm>
            <a:off x="1074420" y="3208020"/>
            <a:ext cx="2449195" cy="325120"/>
          </a:xfrm>
          <a:custGeom>
            <a:avLst/>
            <a:gdLst/>
            <a:ahLst/>
            <a:cxnLst/>
            <a:rect l="l" t="t" r="r" b="b"/>
            <a:pathLst>
              <a:path w="2449195" h="325120">
                <a:moveTo>
                  <a:pt x="2449068" y="324612"/>
                </a:moveTo>
                <a:lnTo>
                  <a:pt x="144779" y="324612"/>
                </a:lnTo>
                <a:lnTo>
                  <a:pt x="0" y="163068"/>
                </a:lnTo>
                <a:lnTo>
                  <a:pt x="144779" y="0"/>
                </a:lnTo>
                <a:lnTo>
                  <a:pt x="2449068" y="0"/>
                </a:lnTo>
                <a:lnTo>
                  <a:pt x="2449068" y="324612"/>
                </a:lnTo>
                <a:close/>
              </a:path>
            </a:pathLst>
          </a:custGeom>
          <a:solidFill>
            <a:srgbClr val="4F80BC"/>
          </a:solidFill>
        </p:spPr>
        <p:txBody>
          <a:bodyPr wrap="square" lIns="0" tIns="0" rIns="0" bIns="0" rtlCol="0"/>
          <a:lstStyle/>
          <a:p>
            <a:endParaRPr/>
          </a:p>
        </p:txBody>
      </p:sp>
      <p:sp>
        <p:nvSpPr>
          <p:cNvPr id="23" name="object 23"/>
          <p:cNvSpPr/>
          <p:nvPr/>
        </p:nvSpPr>
        <p:spPr>
          <a:xfrm>
            <a:off x="1060704" y="3195827"/>
            <a:ext cx="2475230" cy="349250"/>
          </a:xfrm>
          <a:custGeom>
            <a:avLst/>
            <a:gdLst/>
            <a:ahLst/>
            <a:cxnLst/>
            <a:rect l="l" t="t" r="r" b="b"/>
            <a:pathLst>
              <a:path w="2475229" h="349250">
                <a:moveTo>
                  <a:pt x="2468880" y="348996"/>
                </a:moveTo>
                <a:lnTo>
                  <a:pt x="155447" y="348996"/>
                </a:lnTo>
                <a:lnTo>
                  <a:pt x="149351" y="345948"/>
                </a:lnTo>
                <a:lnTo>
                  <a:pt x="4572" y="182880"/>
                </a:lnTo>
                <a:lnTo>
                  <a:pt x="0" y="178308"/>
                </a:lnTo>
                <a:lnTo>
                  <a:pt x="0" y="170688"/>
                </a:lnTo>
                <a:lnTo>
                  <a:pt x="4572" y="166116"/>
                </a:lnTo>
                <a:lnTo>
                  <a:pt x="149351" y="4572"/>
                </a:lnTo>
                <a:lnTo>
                  <a:pt x="152400" y="1524"/>
                </a:lnTo>
                <a:lnTo>
                  <a:pt x="155447" y="0"/>
                </a:lnTo>
                <a:lnTo>
                  <a:pt x="2468880" y="0"/>
                </a:lnTo>
                <a:lnTo>
                  <a:pt x="2474976" y="6096"/>
                </a:lnTo>
                <a:lnTo>
                  <a:pt x="2474976" y="12191"/>
                </a:lnTo>
                <a:lnTo>
                  <a:pt x="2449068" y="12191"/>
                </a:lnTo>
                <a:lnTo>
                  <a:pt x="2449068" y="21336"/>
                </a:lnTo>
                <a:lnTo>
                  <a:pt x="169163" y="21336"/>
                </a:lnTo>
                <a:lnTo>
                  <a:pt x="158495" y="25908"/>
                </a:lnTo>
                <a:lnTo>
                  <a:pt x="165066" y="25908"/>
                </a:lnTo>
                <a:lnTo>
                  <a:pt x="39408" y="166116"/>
                </a:lnTo>
                <a:lnTo>
                  <a:pt x="24383" y="166116"/>
                </a:lnTo>
                <a:lnTo>
                  <a:pt x="24383" y="182880"/>
                </a:lnTo>
                <a:lnTo>
                  <a:pt x="39408" y="182880"/>
                </a:lnTo>
                <a:lnTo>
                  <a:pt x="166432" y="324612"/>
                </a:lnTo>
                <a:lnTo>
                  <a:pt x="158495" y="324612"/>
                </a:lnTo>
                <a:lnTo>
                  <a:pt x="169163" y="327660"/>
                </a:lnTo>
                <a:lnTo>
                  <a:pt x="2449068" y="327660"/>
                </a:lnTo>
                <a:lnTo>
                  <a:pt x="2449068" y="336804"/>
                </a:lnTo>
                <a:lnTo>
                  <a:pt x="2474976" y="336804"/>
                </a:lnTo>
                <a:lnTo>
                  <a:pt x="2474976" y="344424"/>
                </a:lnTo>
                <a:lnTo>
                  <a:pt x="2468880" y="348996"/>
                </a:lnTo>
                <a:close/>
              </a:path>
              <a:path w="2475229" h="349250">
                <a:moveTo>
                  <a:pt x="2449068" y="336804"/>
                </a:moveTo>
                <a:lnTo>
                  <a:pt x="2449068" y="12191"/>
                </a:lnTo>
                <a:lnTo>
                  <a:pt x="2462784" y="25908"/>
                </a:lnTo>
                <a:lnTo>
                  <a:pt x="2474976" y="25908"/>
                </a:lnTo>
                <a:lnTo>
                  <a:pt x="2474976" y="324612"/>
                </a:lnTo>
                <a:lnTo>
                  <a:pt x="2462784" y="324612"/>
                </a:lnTo>
                <a:lnTo>
                  <a:pt x="2449068" y="336804"/>
                </a:lnTo>
                <a:close/>
              </a:path>
              <a:path w="2475229" h="349250">
                <a:moveTo>
                  <a:pt x="2474976" y="25908"/>
                </a:moveTo>
                <a:lnTo>
                  <a:pt x="2462784" y="25908"/>
                </a:lnTo>
                <a:lnTo>
                  <a:pt x="2449068" y="12191"/>
                </a:lnTo>
                <a:lnTo>
                  <a:pt x="2474976" y="12191"/>
                </a:lnTo>
                <a:lnTo>
                  <a:pt x="2474976" y="25908"/>
                </a:lnTo>
                <a:close/>
              </a:path>
              <a:path w="2475229" h="349250">
                <a:moveTo>
                  <a:pt x="165066" y="25908"/>
                </a:moveTo>
                <a:lnTo>
                  <a:pt x="158495" y="25908"/>
                </a:lnTo>
                <a:lnTo>
                  <a:pt x="169163" y="21336"/>
                </a:lnTo>
                <a:lnTo>
                  <a:pt x="165066" y="25908"/>
                </a:lnTo>
                <a:close/>
              </a:path>
              <a:path w="2475229" h="349250">
                <a:moveTo>
                  <a:pt x="2449068" y="25908"/>
                </a:moveTo>
                <a:lnTo>
                  <a:pt x="165066" y="25908"/>
                </a:lnTo>
                <a:lnTo>
                  <a:pt x="169163" y="21336"/>
                </a:lnTo>
                <a:lnTo>
                  <a:pt x="2449068" y="21336"/>
                </a:lnTo>
                <a:lnTo>
                  <a:pt x="2449068" y="25908"/>
                </a:lnTo>
                <a:close/>
              </a:path>
              <a:path w="2475229" h="349250">
                <a:moveTo>
                  <a:pt x="24383" y="182880"/>
                </a:moveTo>
                <a:lnTo>
                  <a:pt x="24383" y="166116"/>
                </a:lnTo>
                <a:lnTo>
                  <a:pt x="31896" y="174498"/>
                </a:lnTo>
                <a:lnTo>
                  <a:pt x="24383" y="182880"/>
                </a:lnTo>
                <a:close/>
              </a:path>
              <a:path w="2475229" h="349250">
                <a:moveTo>
                  <a:pt x="31896" y="174498"/>
                </a:moveTo>
                <a:lnTo>
                  <a:pt x="24383" y="166116"/>
                </a:lnTo>
                <a:lnTo>
                  <a:pt x="39408" y="166116"/>
                </a:lnTo>
                <a:lnTo>
                  <a:pt x="31896" y="174498"/>
                </a:lnTo>
                <a:close/>
              </a:path>
              <a:path w="2475229" h="349250">
                <a:moveTo>
                  <a:pt x="39408" y="182880"/>
                </a:moveTo>
                <a:lnTo>
                  <a:pt x="24383" y="182880"/>
                </a:lnTo>
                <a:lnTo>
                  <a:pt x="31896" y="174498"/>
                </a:lnTo>
                <a:lnTo>
                  <a:pt x="39408" y="182880"/>
                </a:lnTo>
                <a:close/>
              </a:path>
              <a:path w="2475229" h="349250">
                <a:moveTo>
                  <a:pt x="169163" y="327660"/>
                </a:moveTo>
                <a:lnTo>
                  <a:pt x="158495" y="324612"/>
                </a:lnTo>
                <a:lnTo>
                  <a:pt x="166432" y="324612"/>
                </a:lnTo>
                <a:lnTo>
                  <a:pt x="169163" y="327660"/>
                </a:lnTo>
                <a:close/>
              </a:path>
              <a:path w="2475229" h="349250">
                <a:moveTo>
                  <a:pt x="2449068" y="327660"/>
                </a:moveTo>
                <a:lnTo>
                  <a:pt x="169163" y="327660"/>
                </a:lnTo>
                <a:lnTo>
                  <a:pt x="166432" y="324612"/>
                </a:lnTo>
                <a:lnTo>
                  <a:pt x="2449068" y="324612"/>
                </a:lnTo>
                <a:lnTo>
                  <a:pt x="2449068" y="327660"/>
                </a:lnTo>
                <a:close/>
              </a:path>
              <a:path w="2475229" h="349250">
                <a:moveTo>
                  <a:pt x="2474976" y="336804"/>
                </a:moveTo>
                <a:lnTo>
                  <a:pt x="2449068" y="336804"/>
                </a:lnTo>
                <a:lnTo>
                  <a:pt x="2462784" y="324612"/>
                </a:lnTo>
                <a:lnTo>
                  <a:pt x="2474976" y="324612"/>
                </a:lnTo>
                <a:lnTo>
                  <a:pt x="2474976" y="336804"/>
                </a:lnTo>
                <a:close/>
              </a:path>
            </a:pathLst>
          </a:custGeom>
          <a:solidFill>
            <a:srgbClr val="FFFFFF"/>
          </a:solidFill>
        </p:spPr>
        <p:txBody>
          <a:bodyPr wrap="square" lIns="0" tIns="0" rIns="0" bIns="0" rtlCol="0"/>
          <a:lstStyle/>
          <a:p>
            <a:endParaRPr/>
          </a:p>
        </p:txBody>
      </p:sp>
      <p:sp>
        <p:nvSpPr>
          <p:cNvPr id="24" name="object 24"/>
          <p:cNvSpPr txBox="1"/>
          <p:nvPr/>
        </p:nvSpPr>
        <p:spPr>
          <a:xfrm>
            <a:off x="1259851" y="3247148"/>
            <a:ext cx="1790064"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Calibri"/>
                <a:cs typeface="Calibri"/>
              </a:rPr>
              <a:t>Univ. </a:t>
            </a:r>
            <a:r>
              <a:rPr sz="1200" dirty="0">
                <a:solidFill>
                  <a:srgbClr val="FFFFFF"/>
                </a:solidFill>
                <a:latin typeface="Calibri"/>
                <a:cs typeface="Calibri"/>
              </a:rPr>
              <a:t>Cadi </a:t>
            </a:r>
            <a:r>
              <a:rPr sz="1200" spc="-10" dirty="0">
                <a:solidFill>
                  <a:srgbClr val="FFFFFF"/>
                </a:solidFill>
                <a:latin typeface="Calibri"/>
                <a:cs typeface="Calibri"/>
              </a:rPr>
              <a:t>Ayyad-</a:t>
            </a:r>
            <a:r>
              <a:rPr sz="1200" spc="-75" dirty="0">
                <a:solidFill>
                  <a:srgbClr val="FFFFFF"/>
                </a:solidFill>
                <a:latin typeface="Calibri"/>
                <a:cs typeface="Calibri"/>
              </a:rPr>
              <a:t> </a:t>
            </a:r>
            <a:r>
              <a:rPr sz="1200" spc="-10" dirty="0">
                <a:solidFill>
                  <a:srgbClr val="FFFFFF"/>
                </a:solidFill>
                <a:latin typeface="Calibri"/>
                <a:cs typeface="Calibri"/>
              </a:rPr>
              <a:t>Marrakech</a:t>
            </a:r>
            <a:endParaRPr sz="1200">
              <a:latin typeface="Calibri"/>
              <a:cs typeface="Calibri"/>
            </a:endParaRPr>
          </a:p>
        </p:txBody>
      </p:sp>
      <p:sp>
        <p:nvSpPr>
          <p:cNvPr id="25" name="object 25"/>
          <p:cNvSpPr/>
          <p:nvPr/>
        </p:nvSpPr>
        <p:spPr>
          <a:xfrm>
            <a:off x="915924" y="3208020"/>
            <a:ext cx="318770" cy="325120"/>
          </a:xfrm>
          <a:custGeom>
            <a:avLst/>
            <a:gdLst/>
            <a:ahLst/>
            <a:cxnLst/>
            <a:rect l="l" t="t" r="r" b="b"/>
            <a:pathLst>
              <a:path w="318769" h="325120">
                <a:moveTo>
                  <a:pt x="158495" y="324612"/>
                </a:moveTo>
                <a:lnTo>
                  <a:pt x="108655" y="316297"/>
                </a:lnTo>
                <a:lnTo>
                  <a:pt x="65178" y="293205"/>
                </a:lnTo>
                <a:lnTo>
                  <a:pt x="30772" y="258116"/>
                </a:lnTo>
                <a:lnTo>
                  <a:pt x="8144" y="213811"/>
                </a:lnTo>
                <a:lnTo>
                  <a:pt x="0" y="163068"/>
                </a:lnTo>
                <a:lnTo>
                  <a:pt x="8144" y="111581"/>
                </a:lnTo>
                <a:lnTo>
                  <a:pt x="30772" y="66824"/>
                </a:lnTo>
                <a:lnTo>
                  <a:pt x="65178" y="31504"/>
                </a:lnTo>
                <a:lnTo>
                  <a:pt x="108655" y="8327"/>
                </a:lnTo>
                <a:lnTo>
                  <a:pt x="158495" y="0"/>
                </a:lnTo>
                <a:lnTo>
                  <a:pt x="201040" y="5834"/>
                </a:lnTo>
                <a:lnTo>
                  <a:pt x="239268" y="22295"/>
                </a:lnTo>
                <a:lnTo>
                  <a:pt x="271653" y="47815"/>
                </a:lnTo>
                <a:lnTo>
                  <a:pt x="296672" y="80828"/>
                </a:lnTo>
                <a:lnTo>
                  <a:pt x="312801" y="119768"/>
                </a:lnTo>
                <a:lnTo>
                  <a:pt x="318515" y="163068"/>
                </a:lnTo>
                <a:lnTo>
                  <a:pt x="310359" y="213811"/>
                </a:lnTo>
                <a:lnTo>
                  <a:pt x="287645" y="258116"/>
                </a:lnTo>
                <a:lnTo>
                  <a:pt x="253008" y="293205"/>
                </a:lnTo>
                <a:lnTo>
                  <a:pt x="209080" y="316297"/>
                </a:lnTo>
                <a:lnTo>
                  <a:pt x="158495" y="324612"/>
                </a:lnTo>
                <a:close/>
              </a:path>
            </a:pathLst>
          </a:custGeom>
          <a:solidFill>
            <a:srgbClr val="B6DDE8"/>
          </a:solidFill>
        </p:spPr>
        <p:txBody>
          <a:bodyPr wrap="square" lIns="0" tIns="0" rIns="0" bIns="0" rtlCol="0"/>
          <a:lstStyle/>
          <a:p>
            <a:endParaRPr/>
          </a:p>
        </p:txBody>
      </p:sp>
      <p:sp>
        <p:nvSpPr>
          <p:cNvPr id="26" name="object 26"/>
          <p:cNvSpPr/>
          <p:nvPr/>
        </p:nvSpPr>
        <p:spPr>
          <a:xfrm>
            <a:off x="903731" y="3195828"/>
            <a:ext cx="342900" cy="349250"/>
          </a:xfrm>
          <a:custGeom>
            <a:avLst/>
            <a:gdLst/>
            <a:ahLst/>
            <a:cxnLst/>
            <a:rect l="l" t="t" r="r" b="b"/>
            <a:pathLst>
              <a:path w="342900" h="349250">
                <a:moveTo>
                  <a:pt x="188976" y="348996"/>
                </a:moveTo>
                <a:lnTo>
                  <a:pt x="153924" y="348996"/>
                </a:lnTo>
                <a:lnTo>
                  <a:pt x="137160" y="345948"/>
                </a:lnTo>
                <a:lnTo>
                  <a:pt x="89916" y="329184"/>
                </a:lnTo>
                <a:lnTo>
                  <a:pt x="50292" y="298704"/>
                </a:lnTo>
                <a:lnTo>
                  <a:pt x="21336" y="259080"/>
                </a:lnTo>
                <a:lnTo>
                  <a:pt x="3048" y="210312"/>
                </a:lnTo>
                <a:lnTo>
                  <a:pt x="0" y="175260"/>
                </a:lnTo>
                <a:lnTo>
                  <a:pt x="0" y="156972"/>
                </a:lnTo>
                <a:lnTo>
                  <a:pt x="19812" y="92964"/>
                </a:lnTo>
                <a:lnTo>
                  <a:pt x="48768" y="51816"/>
                </a:lnTo>
                <a:lnTo>
                  <a:pt x="88392" y="21336"/>
                </a:lnTo>
                <a:lnTo>
                  <a:pt x="135636" y="4572"/>
                </a:lnTo>
                <a:lnTo>
                  <a:pt x="170688" y="0"/>
                </a:lnTo>
                <a:lnTo>
                  <a:pt x="205740" y="3048"/>
                </a:lnTo>
                <a:lnTo>
                  <a:pt x="222504" y="7620"/>
                </a:lnTo>
                <a:lnTo>
                  <a:pt x="237743" y="13716"/>
                </a:lnTo>
                <a:lnTo>
                  <a:pt x="252983" y="21336"/>
                </a:lnTo>
                <a:lnTo>
                  <a:pt x="259842" y="25908"/>
                </a:lnTo>
                <a:lnTo>
                  <a:pt x="156972" y="25908"/>
                </a:lnTo>
                <a:lnTo>
                  <a:pt x="141732" y="28956"/>
                </a:lnTo>
                <a:lnTo>
                  <a:pt x="102108" y="42672"/>
                </a:lnTo>
                <a:lnTo>
                  <a:pt x="68580" y="68580"/>
                </a:lnTo>
                <a:lnTo>
                  <a:pt x="42672" y="103632"/>
                </a:lnTo>
                <a:lnTo>
                  <a:pt x="28956" y="144780"/>
                </a:lnTo>
                <a:lnTo>
                  <a:pt x="25908" y="158496"/>
                </a:lnTo>
                <a:lnTo>
                  <a:pt x="25908" y="188976"/>
                </a:lnTo>
                <a:lnTo>
                  <a:pt x="27432" y="204216"/>
                </a:lnTo>
                <a:lnTo>
                  <a:pt x="42672" y="245364"/>
                </a:lnTo>
                <a:lnTo>
                  <a:pt x="67056" y="280416"/>
                </a:lnTo>
                <a:lnTo>
                  <a:pt x="100584" y="306324"/>
                </a:lnTo>
                <a:lnTo>
                  <a:pt x="141732" y="321564"/>
                </a:lnTo>
                <a:lnTo>
                  <a:pt x="170688" y="324612"/>
                </a:lnTo>
                <a:lnTo>
                  <a:pt x="258064" y="324612"/>
                </a:lnTo>
                <a:lnTo>
                  <a:pt x="252983" y="327660"/>
                </a:lnTo>
                <a:lnTo>
                  <a:pt x="239268" y="335280"/>
                </a:lnTo>
                <a:lnTo>
                  <a:pt x="222504" y="341376"/>
                </a:lnTo>
                <a:lnTo>
                  <a:pt x="205740" y="345948"/>
                </a:lnTo>
                <a:lnTo>
                  <a:pt x="188976" y="348996"/>
                </a:lnTo>
                <a:close/>
              </a:path>
              <a:path w="342900" h="349250">
                <a:moveTo>
                  <a:pt x="258064" y="324612"/>
                </a:moveTo>
                <a:lnTo>
                  <a:pt x="170688" y="324612"/>
                </a:lnTo>
                <a:lnTo>
                  <a:pt x="185928" y="323088"/>
                </a:lnTo>
                <a:lnTo>
                  <a:pt x="199643" y="321564"/>
                </a:lnTo>
                <a:lnTo>
                  <a:pt x="240792" y="306324"/>
                </a:lnTo>
                <a:lnTo>
                  <a:pt x="274319" y="280416"/>
                </a:lnTo>
                <a:lnTo>
                  <a:pt x="298704" y="246888"/>
                </a:lnTo>
                <a:lnTo>
                  <a:pt x="306324" y="233172"/>
                </a:lnTo>
                <a:lnTo>
                  <a:pt x="310895" y="219456"/>
                </a:lnTo>
                <a:lnTo>
                  <a:pt x="313943" y="205740"/>
                </a:lnTo>
                <a:lnTo>
                  <a:pt x="316991" y="190500"/>
                </a:lnTo>
                <a:lnTo>
                  <a:pt x="316991" y="160020"/>
                </a:lnTo>
                <a:lnTo>
                  <a:pt x="306324" y="117348"/>
                </a:lnTo>
                <a:lnTo>
                  <a:pt x="284988" y="80772"/>
                </a:lnTo>
                <a:lnTo>
                  <a:pt x="274319" y="70104"/>
                </a:lnTo>
                <a:lnTo>
                  <a:pt x="265176" y="59436"/>
                </a:lnTo>
                <a:lnTo>
                  <a:pt x="240792" y="44196"/>
                </a:lnTo>
                <a:lnTo>
                  <a:pt x="228600" y="38100"/>
                </a:lnTo>
                <a:lnTo>
                  <a:pt x="214883" y="32004"/>
                </a:lnTo>
                <a:lnTo>
                  <a:pt x="187452" y="25908"/>
                </a:lnTo>
                <a:lnTo>
                  <a:pt x="259842" y="25908"/>
                </a:lnTo>
                <a:lnTo>
                  <a:pt x="280416" y="39624"/>
                </a:lnTo>
                <a:lnTo>
                  <a:pt x="292607" y="50292"/>
                </a:lnTo>
                <a:lnTo>
                  <a:pt x="303276" y="64008"/>
                </a:lnTo>
                <a:lnTo>
                  <a:pt x="313943" y="76200"/>
                </a:lnTo>
                <a:lnTo>
                  <a:pt x="329184" y="106680"/>
                </a:lnTo>
                <a:lnTo>
                  <a:pt x="335280" y="121920"/>
                </a:lnTo>
                <a:lnTo>
                  <a:pt x="339852" y="138684"/>
                </a:lnTo>
                <a:lnTo>
                  <a:pt x="341376" y="156972"/>
                </a:lnTo>
                <a:lnTo>
                  <a:pt x="342900" y="173736"/>
                </a:lnTo>
                <a:lnTo>
                  <a:pt x="335280" y="225552"/>
                </a:lnTo>
                <a:lnTo>
                  <a:pt x="313943" y="271272"/>
                </a:lnTo>
                <a:lnTo>
                  <a:pt x="280416" y="309372"/>
                </a:lnTo>
                <a:lnTo>
                  <a:pt x="268224" y="318516"/>
                </a:lnTo>
                <a:lnTo>
                  <a:pt x="258064" y="324612"/>
                </a:lnTo>
                <a:close/>
              </a:path>
            </a:pathLst>
          </a:custGeom>
          <a:solidFill>
            <a:srgbClr val="FFFFFF"/>
          </a:solidFill>
        </p:spPr>
        <p:txBody>
          <a:bodyPr wrap="square" lIns="0" tIns="0" rIns="0" bIns="0" rtlCol="0"/>
          <a:lstStyle/>
          <a:p>
            <a:endParaRPr/>
          </a:p>
        </p:txBody>
      </p:sp>
      <p:sp>
        <p:nvSpPr>
          <p:cNvPr id="27" name="object 27"/>
          <p:cNvSpPr/>
          <p:nvPr/>
        </p:nvSpPr>
        <p:spPr>
          <a:xfrm>
            <a:off x="1074420" y="3569208"/>
            <a:ext cx="2449195" cy="321945"/>
          </a:xfrm>
          <a:custGeom>
            <a:avLst/>
            <a:gdLst/>
            <a:ahLst/>
            <a:cxnLst/>
            <a:rect l="l" t="t" r="r" b="b"/>
            <a:pathLst>
              <a:path w="2449195" h="321945">
                <a:moveTo>
                  <a:pt x="2449068" y="321564"/>
                </a:moveTo>
                <a:lnTo>
                  <a:pt x="144779" y="321564"/>
                </a:lnTo>
                <a:lnTo>
                  <a:pt x="0" y="161543"/>
                </a:lnTo>
                <a:lnTo>
                  <a:pt x="144779" y="0"/>
                </a:lnTo>
                <a:lnTo>
                  <a:pt x="2449068" y="0"/>
                </a:lnTo>
                <a:lnTo>
                  <a:pt x="2449068" y="321564"/>
                </a:lnTo>
                <a:close/>
              </a:path>
            </a:pathLst>
          </a:custGeom>
          <a:solidFill>
            <a:srgbClr val="4F80BC"/>
          </a:solidFill>
        </p:spPr>
        <p:txBody>
          <a:bodyPr wrap="square" lIns="0" tIns="0" rIns="0" bIns="0" rtlCol="0"/>
          <a:lstStyle/>
          <a:p>
            <a:endParaRPr/>
          </a:p>
        </p:txBody>
      </p:sp>
      <p:sp>
        <p:nvSpPr>
          <p:cNvPr id="28" name="object 28"/>
          <p:cNvSpPr/>
          <p:nvPr/>
        </p:nvSpPr>
        <p:spPr>
          <a:xfrm>
            <a:off x="1060704" y="3557016"/>
            <a:ext cx="2475230" cy="347980"/>
          </a:xfrm>
          <a:custGeom>
            <a:avLst/>
            <a:gdLst/>
            <a:ahLst/>
            <a:cxnLst/>
            <a:rect l="l" t="t" r="r" b="b"/>
            <a:pathLst>
              <a:path w="2475229" h="347979">
                <a:moveTo>
                  <a:pt x="2468880" y="347472"/>
                </a:moveTo>
                <a:lnTo>
                  <a:pt x="155447" y="347472"/>
                </a:lnTo>
                <a:lnTo>
                  <a:pt x="152400" y="345948"/>
                </a:lnTo>
                <a:lnTo>
                  <a:pt x="149351" y="342900"/>
                </a:lnTo>
                <a:lnTo>
                  <a:pt x="4572" y="181356"/>
                </a:lnTo>
                <a:lnTo>
                  <a:pt x="0" y="176784"/>
                </a:lnTo>
                <a:lnTo>
                  <a:pt x="0" y="169164"/>
                </a:lnTo>
                <a:lnTo>
                  <a:pt x="4572" y="164592"/>
                </a:lnTo>
                <a:lnTo>
                  <a:pt x="149351" y="3048"/>
                </a:lnTo>
                <a:lnTo>
                  <a:pt x="155447" y="0"/>
                </a:lnTo>
                <a:lnTo>
                  <a:pt x="2468880" y="0"/>
                </a:lnTo>
                <a:lnTo>
                  <a:pt x="2474976" y="4572"/>
                </a:lnTo>
                <a:lnTo>
                  <a:pt x="2474976" y="12192"/>
                </a:lnTo>
                <a:lnTo>
                  <a:pt x="2449068" y="12192"/>
                </a:lnTo>
                <a:lnTo>
                  <a:pt x="2449068" y="19812"/>
                </a:lnTo>
                <a:lnTo>
                  <a:pt x="169163" y="19812"/>
                </a:lnTo>
                <a:lnTo>
                  <a:pt x="158495" y="24384"/>
                </a:lnTo>
                <a:lnTo>
                  <a:pt x="165066" y="24384"/>
                </a:lnTo>
                <a:lnTo>
                  <a:pt x="39408" y="164592"/>
                </a:lnTo>
                <a:lnTo>
                  <a:pt x="24383" y="164592"/>
                </a:lnTo>
                <a:lnTo>
                  <a:pt x="24383" y="181356"/>
                </a:lnTo>
                <a:lnTo>
                  <a:pt x="39408" y="181356"/>
                </a:lnTo>
                <a:lnTo>
                  <a:pt x="165066" y="321564"/>
                </a:lnTo>
                <a:lnTo>
                  <a:pt x="158495" y="321564"/>
                </a:lnTo>
                <a:lnTo>
                  <a:pt x="169163" y="326136"/>
                </a:lnTo>
                <a:lnTo>
                  <a:pt x="2449068" y="326136"/>
                </a:lnTo>
                <a:lnTo>
                  <a:pt x="2449068" y="333756"/>
                </a:lnTo>
                <a:lnTo>
                  <a:pt x="2474976" y="333756"/>
                </a:lnTo>
                <a:lnTo>
                  <a:pt x="2474976" y="341376"/>
                </a:lnTo>
                <a:lnTo>
                  <a:pt x="2468880" y="347472"/>
                </a:lnTo>
                <a:close/>
              </a:path>
              <a:path w="2475229" h="347979">
                <a:moveTo>
                  <a:pt x="2449068" y="333756"/>
                </a:moveTo>
                <a:lnTo>
                  <a:pt x="2449068" y="12192"/>
                </a:lnTo>
                <a:lnTo>
                  <a:pt x="2462784" y="24384"/>
                </a:lnTo>
                <a:lnTo>
                  <a:pt x="2474976" y="24384"/>
                </a:lnTo>
                <a:lnTo>
                  <a:pt x="2474976" y="321564"/>
                </a:lnTo>
                <a:lnTo>
                  <a:pt x="2462784" y="321564"/>
                </a:lnTo>
                <a:lnTo>
                  <a:pt x="2449068" y="333756"/>
                </a:lnTo>
                <a:close/>
              </a:path>
              <a:path w="2475229" h="347979">
                <a:moveTo>
                  <a:pt x="2474976" y="24384"/>
                </a:moveTo>
                <a:lnTo>
                  <a:pt x="2462784" y="24384"/>
                </a:lnTo>
                <a:lnTo>
                  <a:pt x="2449068" y="12192"/>
                </a:lnTo>
                <a:lnTo>
                  <a:pt x="2474976" y="12192"/>
                </a:lnTo>
                <a:lnTo>
                  <a:pt x="2474976" y="24384"/>
                </a:lnTo>
                <a:close/>
              </a:path>
              <a:path w="2475229" h="347979">
                <a:moveTo>
                  <a:pt x="165066" y="24384"/>
                </a:moveTo>
                <a:lnTo>
                  <a:pt x="158495" y="24384"/>
                </a:lnTo>
                <a:lnTo>
                  <a:pt x="169163" y="19812"/>
                </a:lnTo>
                <a:lnTo>
                  <a:pt x="165066" y="24384"/>
                </a:lnTo>
                <a:close/>
              </a:path>
              <a:path w="2475229" h="347979">
                <a:moveTo>
                  <a:pt x="2449068" y="24384"/>
                </a:moveTo>
                <a:lnTo>
                  <a:pt x="165066" y="24384"/>
                </a:lnTo>
                <a:lnTo>
                  <a:pt x="169163" y="19812"/>
                </a:lnTo>
                <a:lnTo>
                  <a:pt x="2449068" y="19812"/>
                </a:lnTo>
                <a:lnTo>
                  <a:pt x="2449068" y="24384"/>
                </a:lnTo>
                <a:close/>
              </a:path>
              <a:path w="2475229" h="347979">
                <a:moveTo>
                  <a:pt x="24383" y="181356"/>
                </a:moveTo>
                <a:lnTo>
                  <a:pt x="24383" y="164592"/>
                </a:lnTo>
                <a:lnTo>
                  <a:pt x="31896" y="172974"/>
                </a:lnTo>
                <a:lnTo>
                  <a:pt x="24383" y="181356"/>
                </a:lnTo>
                <a:close/>
              </a:path>
              <a:path w="2475229" h="347979">
                <a:moveTo>
                  <a:pt x="31896" y="172974"/>
                </a:moveTo>
                <a:lnTo>
                  <a:pt x="24383" y="164592"/>
                </a:lnTo>
                <a:lnTo>
                  <a:pt x="39408" y="164592"/>
                </a:lnTo>
                <a:lnTo>
                  <a:pt x="31896" y="172974"/>
                </a:lnTo>
                <a:close/>
              </a:path>
              <a:path w="2475229" h="347979">
                <a:moveTo>
                  <a:pt x="39408" y="181356"/>
                </a:moveTo>
                <a:lnTo>
                  <a:pt x="24383" y="181356"/>
                </a:lnTo>
                <a:lnTo>
                  <a:pt x="31896" y="172974"/>
                </a:lnTo>
                <a:lnTo>
                  <a:pt x="39408" y="181356"/>
                </a:lnTo>
                <a:close/>
              </a:path>
              <a:path w="2475229" h="347979">
                <a:moveTo>
                  <a:pt x="169163" y="326136"/>
                </a:moveTo>
                <a:lnTo>
                  <a:pt x="158495" y="321564"/>
                </a:lnTo>
                <a:lnTo>
                  <a:pt x="165066" y="321564"/>
                </a:lnTo>
                <a:lnTo>
                  <a:pt x="169163" y="326136"/>
                </a:lnTo>
                <a:close/>
              </a:path>
              <a:path w="2475229" h="347979">
                <a:moveTo>
                  <a:pt x="2449068" y="326136"/>
                </a:moveTo>
                <a:lnTo>
                  <a:pt x="169163" y="326136"/>
                </a:lnTo>
                <a:lnTo>
                  <a:pt x="165066" y="321564"/>
                </a:lnTo>
                <a:lnTo>
                  <a:pt x="2449068" y="321564"/>
                </a:lnTo>
                <a:lnTo>
                  <a:pt x="2449068" y="326136"/>
                </a:lnTo>
                <a:close/>
              </a:path>
              <a:path w="2475229" h="347979">
                <a:moveTo>
                  <a:pt x="2474976" y="333756"/>
                </a:moveTo>
                <a:lnTo>
                  <a:pt x="2449068" y="333756"/>
                </a:lnTo>
                <a:lnTo>
                  <a:pt x="2462784" y="321564"/>
                </a:lnTo>
                <a:lnTo>
                  <a:pt x="2474976" y="321564"/>
                </a:lnTo>
                <a:lnTo>
                  <a:pt x="2474976" y="333756"/>
                </a:lnTo>
                <a:close/>
              </a:path>
            </a:pathLst>
          </a:custGeom>
          <a:solidFill>
            <a:srgbClr val="FFFFFF"/>
          </a:solidFill>
        </p:spPr>
        <p:txBody>
          <a:bodyPr wrap="square" lIns="0" tIns="0" rIns="0" bIns="0" rtlCol="0"/>
          <a:lstStyle/>
          <a:p>
            <a:endParaRPr/>
          </a:p>
        </p:txBody>
      </p:sp>
      <p:sp>
        <p:nvSpPr>
          <p:cNvPr id="29" name="object 29"/>
          <p:cNvSpPr txBox="1"/>
          <p:nvPr/>
        </p:nvSpPr>
        <p:spPr>
          <a:xfrm>
            <a:off x="1259851" y="3606790"/>
            <a:ext cx="2110105"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Calibri"/>
                <a:cs typeface="Calibri"/>
              </a:rPr>
              <a:t>Univ. </a:t>
            </a:r>
            <a:r>
              <a:rPr sz="1200" dirty="0">
                <a:solidFill>
                  <a:srgbClr val="FFFFFF"/>
                </a:solidFill>
                <a:latin typeface="Calibri"/>
                <a:cs typeface="Calibri"/>
              </a:rPr>
              <a:t>Mohammed </a:t>
            </a:r>
            <a:r>
              <a:rPr sz="1200" spc="-5" dirty="0">
                <a:solidFill>
                  <a:srgbClr val="FFFFFF"/>
                </a:solidFill>
                <a:latin typeface="Calibri"/>
                <a:cs typeface="Calibri"/>
              </a:rPr>
              <a:t>Premier-</a:t>
            </a:r>
            <a:r>
              <a:rPr sz="1200" spc="-80" dirty="0">
                <a:solidFill>
                  <a:srgbClr val="FFFFFF"/>
                </a:solidFill>
                <a:latin typeface="Calibri"/>
                <a:cs typeface="Calibri"/>
              </a:rPr>
              <a:t> </a:t>
            </a:r>
            <a:r>
              <a:rPr sz="1200" dirty="0">
                <a:solidFill>
                  <a:srgbClr val="FFFFFF"/>
                </a:solidFill>
                <a:latin typeface="Calibri"/>
                <a:cs typeface="Calibri"/>
              </a:rPr>
              <a:t>Oujda</a:t>
            </a:r>
            <a:endParaRPr sz="1200">
              <a:latin typeface="Calibri"/>
              <a:cs typeface="Calibri"/>
            </a:endParaRPr>
          </a:p>
        </p:txBody>
      </p:sp>
      <p:sp>
        <p:nvSpPr>
          <p:cNvPr id="30" name="object 30"/>
          <p:cNvSpPr/>
          <p:nvPr/>
        </p:nvSpPr>
        <p:spPr>
          <a:xfrm>
            <a:off x="915924" y="3569208"/>
            <a:ext cx="318770" cy="321945"/>
          </a:xfrm>
          <a:custGeom>
            <a:avLst/>
            <a:gdLst/>
            <a:ahLst/>
            <a:cxnLst/>
            <a:rect l="l" t="t" r="r" b="b"/>
            <a:pathLst>
              <a:path w="318769" h="321945">
                <a:moveTo>
                  <a:pt x="158495" y="321563"/>
                </a:moveTo>
                <a:lnTo>
                  <a:pt x="108655" y="313407"/>
                </a:lnTo>
                <a:lnTo>
                  <a:pt x="65178" y="290693"/>
                </a:lnTo>
                <a:lnTo>
                  <a:pt x="30772" y="256056"/>
                </a:lnTo>
                <a:lnTo>
                  <a:pt x="8144" y="212128"/>
                </a:lnTo>
                <a:lnTo>
                  <a:pt x="0" y="161543"/>
                </a:lnTo>
                <a:lnTo>
                  <a:pt x="8144" y="110215"/>
                </a:lnTo>
                <a:lnTo>
                  <a:pt x="30772" y="65836"/>
                </a:lnTo>
                <a:lnTo>
                  <a:pt x="65178" y="30967"/>
                </a:lnTo>
                <a:lnTo>
                  <a:pt x="108655" y="8168"/>
                </a:lnTo>
                <a:lnTo>
                  <a:pt x="158495" y="0"/>
                </a:lnTo>
                <a:lnTo>
                  <a:pt x="201040" y="5722"/>
                </a:lnTo>
                <a:lnTo>
                  <a:pt x="239268" y="21900"/>
                </a:lnTo>
                <a:lnTo>
                  <a:pt x="271653" y="47053"/>
                </a:lnTo>
                <a:lnTo>
                  <a:pt x="296672" y="79699"/>
                </a:lnTo>
                <a:lnTo>
                  <a:pt x="312801" y="118356"/>
                </a:lnTo>
                <a:lnTo>
                  <a:pt x="318515" y="161543"/>
                </a:lnTo>
                <a:lnTo>
                  <a:pt x="310359" y="212128"/>
                </a:lnTo>
                <a:lnTo>
                  <a:pt x="287645" y="256056"/>
                </a:lnTo>
                <a:lnTo>
                  <a:pt x="253008" y="290693"/>
                </a:lnTo>
                <a:lnTo>
                  <a:pt x="209080" y="313407"/>
                </a:lnTo>
                <a:lnTo>
                  <a:pt x="158495" y="321563"/>
                </a:lnTo>
                <a:close/>
              </a:path>
            </a:pathLst>
          </a:custGeom>
          <a:solidFill>
            <a:srgbClr val="B6DDE8"/>
          </a:solidFill>
        </p:spPr>
        <p:txBody>
          <a:bodyPr wrap="square" lIns="0" tIns="0" rIns="0" bIns="0" rtlCol="0"/>
          <a:lstStyle/>
          <a:p>
            <a:endParaRPr/>
          </a:p>
        </p:txBody>
      </p:sp>
      <p:sp>
        <p:nvSpPr>
          <p:cNvPr id="31" name="object 31"/>
          <p:cNvSpPr/>
          <p:nvPr/>
        </p:nvSpPr>
        <p:spPr>
          <a:xfrm>
            <a:off x="903731" y="3557015"/>
            <a:ext cx="342900" cy="347980"/>
          </a:xfrm>
          <a:custGeom>
            <a:avLst/>
            <a:gdLst/>
            <a:ahLst/>
            <a:cxnLst/>
            <a:rect l="l" t="t" r="r" b="b"/>
            <a:pathLst>
              <a:path w="342900" h="347979">
                <a:moveTo>
                  <a:pt x="172212" y="347472"/>
                </a:moveTo>
                <a:lnTo>
                  <a:pt x="120396" y="339852"/>
                </a:lnTo>
                <a:lnTo>
                  <a:pt x="62484" y="307848"/>
                </a:lnTo>
                <a:lnTo>
                  <a:pt x="39624" y="283464"/>
                </a:lnTo>
                <a:lnTo>
                  <a:pt x="28956" y="271272"/>
                </a:lnTo>
                <a:lnTo>
                  <a:pt x="7620" y="225552"/>
                </a:lnTo>
                <a:lnTo>
                  <a:pt x="1143" y="187452"/>
                </a:lnTo>
                <a:lnTo>
                  <a:pt x="0" y="173736"/>
                </a:lnTo>
                <a:lnTo>
                  <a:pt x="0" y="155448"/>
                </a:lnTo>
                <a:lnTo>
                  <a:pt x="19812" y="91440"/>
                </a:lnTo>
                <a:lnTo>
                  <a:pt x="48768" y="50292"/>
                </a:lnTo>
                <a:lnTo>
                  <a:pt x="62484" y="39624"/>
                </a:lnTo>
                <a:lnTo>
                  <a:pt x="74676" y="28956"/>
                </a:lnTo>
                <a:lnTo>
                  <a:pt x="120396" y="7619"/>
                </a:lnTo>
                <a:lnTo>
                  <a:pt x="153924" y="0"/>
                </a:lnTo>
                <a:lnTo>
                  <a:pt x="187452" y="0"/>
                </a:lnTo>
                <a:lnTo>
                  <a:pt x="237743" y="12192"/>
                </a:lnTo>
                <a:lnTo>
                  <a:pt x="259842" y="24384"/>
                </a:lnTo>
                <a:lnTo>
                  <a:pt x="172212" y="24384"/>
                </a:lnTo>
                <a:lnTo>
                  <a:pt x="156972" y="25908"/>
                </a:lnTo>
                <a:lnTo>
                  <a:pt x="143256" y="27432"/>
                </a:lnTo>
                <a:lnTo>
                  <a:pt x="128016" y="30480"/>
                </a:lnTo>
                <a:lnTo>
                  <a:pt x="115824" y="36576"/>
                </a:lnTo>
                <a:lnTo>
                  <a:pt x="102108" y="42672"/>
                </a:lnTo>
                <a:lnTo>
                  <a:pt x="68580" y="67056"/>
                </a:lnTo>
                <a:lnTo>
                  <a:pt x="42672" y="102108"/>
                </a:lnTo>
                <a:lnTo>
                  <a:pt x="28956" y="143256"/>
                </a:lnTo>
                <a:lnTo>
                  <a:pt x="25908" y="156972"/>
                </a:lnTo>
                <a:lnTo>
                  <a:pt x="25908" y="187452"/>
                </a:lnTo>
                <a:lnTo>
                  <a:pt x="27432" y="202692"/>
                </a:lnTo>
                <a:lnTo>
                  <a:pt x="42672" y="243840"/>
                </a:lnTo>
                <a:lnTo>
                  <a:pt x="67056" y="277368"/>
                </a:lnTo>
                <a:lnTo>
                  <a:pt x="89916" y="295656"/>
                </a:lnTo>
                <a:lnTo>
                  <a:pt x="100584" y="303276"/>
                </a:lnTo>
                <a:lnTo>
                  <a:pt x="128016" y="315468"/>
                </a:lnTo>
                <a:lnTo>
                  <a:pt x="155448" y="321564"/>
                </a:lnTo>
                <a:lnTo>
                  <a:pt x="260604" y="321564"/>
                </a:lnTo>
                <a:lnTo>
                  <a:pt x="252983" y="326136"/>
                </a:lnTo>
                <a:lnTo>
                  <a:pt x="239268" y="333756"/>
                </a:lnTo>
                <a:lnTo>
                  <a:pt x="222504" y="338328"/>
                </a:lnTo>
                <a:lnTo>
                  <a:pt x="207264" y="342900"/>
                </a:lnTo>
                <a:lnTo>
                  <a:pt x="188976" y="345948"/>
                </a:lnTo>
                <a:lnTo>
                  <a:pt x="172212" y="347472"/>
                </a:lnTo>
                <a:close/>
              </a:path>
              <a:path w="342900" h="347979">
                <a:moveTo>
                  <a:pt x="260604" y="321564"/>
                </a:moveTo>
                <a:lnTo>
                  <a:pt x="185928" y="321564"/>
                </a:lnTo>
                <a:lnTo>
                  <a:pt x="213360" y="315468"/>
                </a:lnTo>
                <a:lnTo>
                  <a:pt x="227076" y="310896"/>
                </a:lnTo>
                <a:lnTo>
                  <a:pt x="274319" y="278892"/>
                </a:lnTo>
                <a:lnTo>
                  <a:pt x="298704" y="243840"/>
                </a:lnTo>
                <a:lnTo>
                  <a:pt x="306324" y="231648"/>
                </a:lnTo>
                <a:lnTo>
                  <a:pt x="310895" y="217932"/>
                </a:lnTo>
                <a:lnTo>
                  <a:pt x="313943" y="204216"/>
                </a:lnTo>
                <a:lnTo>
                  <a:pt x="316991" y="188976"/>
                </a:lnTo>
                <a:lnTo>
                  <a:pt x="316991" y="158496"/>
                </a:lnTo>
                <a:lnTo>
                  <a:pt x="306324" y="115824"/>
                </a:lnTo>
                <a:lnTo>
                  <a:pt x="284988" y="79248"/>
                </a:lnTo>
                <a:lnTo>
                  <a:pt x="252983" y="50292"/>
                </a:lnTo>
                <a:lnTo>
                  <a:pt x="201168" y="27432"/>
                </a:lnTo>
                <a:lnTo>
                  <a:pt x="172212" y="24384"/>
                </a:lnTo>
                <a:lnTo>
                  <a:pt x="259842" y="24384"/>
                </a:lnTo>
                <a:lnTo>
                  <a:pt x="292607" y="50292"/>
                </a:lnTo>
                <a:lnTo>
                  <a:pt x="321563" y="89916"/>
                </a:lnTo>
                <a:lnTo>
                  <a:pt x="339852" y="137160"/>
                </a:lnTo>
                <a:lnTo>
                  <a:pt x="341376" y="155448"/>
                </a:lnTo>
                <a:lnTo>
                  <a:pt x="342900" y="172212"/>
                </a:lnTo>
                <a:lnTo>
                  <a:pt x="335280" y="224028"/>
                </a:lnTo>
                <a:lnTo>
                  <a:pt x="313943" y="269748"/>
                </a:lnTo>
                <a:lnTo>
                  <a:pt x="268224" y="316992"/>
                </a:lnTo>
                <a:lnTo>
                  <a:pt x="260604" y="321564"/>
                </a:lnTo>
                <a:close/>
              </a:path>
            </a:pathLst>
          </a:custGeom>
          <a:solidFill>
            <a:srgbClr val="FFFFFF"/>
          </a:solidFill>
        </p:spPr>
        <p:txBody>
          <a:bodyPr wrap="square" lIns="0" tIns="0" rIns="0" bIns="0" rtlCol="0"/>
          <a:lstStyle/>
          <a:p>
            <a:endParaRPr/>
          </a:p>
        </p:txBody>
      </p:sp>
      <p:sp>
        <p:nvSpPr>
          <p:cNvPr id="32" name="object 32"/>
          <p:cNvSpPr/>
          <p:nvPr/>
        </p:nvSpPr>
        <p:spPr>
          <a:xfrm>
            <a:off x="1074420" y="3928872"/>
            <a:ext cx="2449195" cy="321945"/>
          </a:xfrm>
          <a:custGeom>
            <a:avLst/>
            <a:gdLst/>
            <a:ahLst/>
            <a:cxnLst/>
            <a:rect l="l" t="t" r="r" b="b"/>
            <a:pathLst>
              <a:path w="2449195" h="321945">
                <a:moveTo>
                  <a:pt x="2449068" y="321563"/>
                </a:moveTo>
                <a:lnTo>
                  <a:pt x="144779" y="321563"/>
                </a:lnTo>
                <a:lnTo>
                  <a:pt x="0" y="161543"/>
                </a:lnTo>
                <a:lnTo>
                  <a:pt x="144779" y="0"/>
                </a:lnTo>
                <a:lnTo>
                  <a:pt x="2449068" y="0"/>
                </a:lnTo>
                <a:lnTo>
                  <a:pt x="2449068" y="321563"/>
                </a:lnTo>
                <a:close/>
              </a:path>
            </a:pathLst>
          </a:custGeom>
          <a:solidFill>
            <a:srgbClr val="4F80BC"/>
          </a:solidFill>
        </p:spPr>
        <p:txBody>
          <a:bodyPr wrap="square" lIns="0" tIns="0" rIns="0" bIns="0" rtlCol="0"/>
          <a:lstStyle/>
          <a:p>
            <a:endParaRPr/>
          </a:p>
        </p:txBody>
      </p:sp>
      <p:sp>
        <p:nvSpPr>
          <p:cNvPr id="33" name="object 33"/>
          <p:cNvSpPr/>
          <p:nvPr/>
        </p:nvSpPr>
        <p:spPr>
          <a:xfrm>
            <a:off x="1060704" y="3916679"/>
            <a:ext cx="2475230" cy="346075"/>
          </a:xfrm>
          <a:custGeom>
            <a:avLst/>
            <a:gdLst/>
            <a:ahLst/>
            <a:cxnLst/>
            <a:rect l="l" t="t" r="r" b="b"/>
            <a:pathLst>
              <a:path w="2475229" h="346075">
                <a:moveTo>
                  <a:pt x="2468880" y="345948"/>
                </a:moveTo>
                <a:lnTo>
                  <a:pt x="155447" y="345948"/>
                </a:lnTo>
                <a:lnTo>
                  <a:pt x="152400" y="344424"/>
                </a:lnTo>
                <a:lnTo>
                  <a:pt x="149351" y="341376"/>
                </a:lnTo>
                <a:lnTo>
                  <a:pt x="4572" y="181356"/>
                </a:lnTo>
                <a:lnTo>
                  <a:pt x="0" y="176784"/>
                </a:lnTo>
                <a:lnTo>
                  <a:pt x="0" y="169164"/>
                </a:lnTo>
                <a:lnTo>
                  <a:pt x="4572" y="164592"/>
                </a:lnTo>
                <a:lnTo>
                  <a:pt x="149351" y="4572"/>
                </a:lnTo>
                <a:lnTo>
                  <a:pt x="152400" y="1524"/>
                </a:lnTo>
                <a:lnTo>
                  <a:pt x="155447" y="0"/>
                </a:lnTo>
                <a:lnTo>
                  <a:pt x="2468880" y="0"/>
                </a:lnTo>
                <a:lnTo>
                  <a:pt x="2474976" y="6095"/>
                </a:lnTo>
                <a:lnTo>
                  <a:pt x="2474976" y="12192"/>
                </a:lnTo>
                <a:lnTo>
                  <a:pt x="2449068" y="12192"/>
                </a:lnTo>
                <a:lnTo>
                  <a:pt x="2449068" y="21336"/>
                </a:lnTo>
                <a:lnTo>
                  <a:pt x="167639" y="21336"/>
                </a:lnTo>
                <a:lnTo>
                  <a:pt x="158495" y="25908"/>
                </a:lnTo>
                <a:lnTo>
                  <a:pt x="163546" y="25908"/>
                </a:lnTo>
                <a:lnTo>
                  <a:pt x="39391" y="164592"/>
                </a:lnTo>
                <a:lnTo>
                  <a:pt x="24383" y="164592"/>
                </a:lnTo>
                <a:lnTo>
                  <a:pt x="24383" y="181356"/>
                </a:lnTo>
                <a:lnTo>
                  <a:pt x="39391" y="181356"/>
                </a:lnTo>
                <a:lnTo>
                  <a:pt x="163546" y="320040"/>
                </a:lnTo>
                <a:lnTo>
                  <a:pt x="158495" y="320040"/>
                </a:lnTo>
                <a:lnTo>
                  <a:pt x="167639" y="324612"/>
                </a:lnTo>
                <a:lnTo>
                  <a:pt x="2449068" y="324612"/>
                </a:lnTo>
                <a:lnTo>
                  <a:pt x="2449068" y="333756"/>
                </a:lnTo>
                <a:lnTo>
                  <a:pt x="2474976" y="333756"/>
                </a:lnTo>
                <a:lnTo>
                  <a:pt x="2474976" y="339852"/>
                </a:lnTo>
                <a:lnTo>
                  <a:pt x="2468880" y="345948"/>
                </a:lnTo>
                <a:close/>
              </a:path>
              <a:path w="2475229" h="346075">
                <a:moveTo>
                  <a:pt x="2449068" y="333756"/>
                </a:moveTo>
                <a:lnTo>
                  <a:pt x="2449068" y="12192"/>
                </a:lnTo>
                <a:lnTo>
                  <a:pt x="2462784" y="25908"/>
                </a:lnTo>
                <a:lnTo>
                  <a:pt x="2474976" y="25908"/>
                </a:lnTo>
                <a:lnTo>
                  <a:pt x="2474976" y="320040"/>
                </a:lnTo>
                <a:lnTo>
                  <a:pt x="2462784" y="320040"/>
                </a:lnTo>
                <a:lnTo>
                  <a:pt x="2449068" y="333756"/>
                </a:lnTo>
                <a:close/>
              </a:path>
              <a:path w="2475229" h="346075">
                <a:moveTo>
                  <a:pt x="2474976" y="25908"/>
                </a:moveTo>
                <a:lnTo>
                  <a:pt x="2462784" y="25908"/>
                </a:lnTo>
                <a:lnTo>
                  <a:pt x="2449068" y="12192"/>
                </a:lnTo>
                <a:lnTo>
                  <a:pt x="2474976" y="12192"/>
                </a:lnTo>
                <a:lnTo>
                  <a:pt x="2474976" y="25908"/>
                </a:lnTo>
                <a:close/>
              </a:path>
              <a:path w="2475229" h="346075">
                <a:moveTo>
                  <a:pt x="163546" y="25908"/>
                </a:moveTo>
                <a:lnTo>
                  <a:pt x="158495" y="25908"/>
                </a:lnTo>
                <a:lnTo>
                  <a:pt x="167639" y="21336"/>
                </a:lnTo>
                <a:lnTo>
                  <a:pt x="163546" y="25908"/>
                </a:lnTo>
                <a:close/>
              </a:path>
              <a:path w="2475229" h="346075">
                <a:moveTo>
                  <a:pt x="2449068" y="25908"/>
                </a:moveTo>
                <a:lnTo>
                  <a:pt x="163546" y="25908"/>
                </a:lnTo>
                <a:lnTo>
                  <a:pt x="167639" y="21336"/>
                </a:lnTo>
                <a:lnTo>
                  <a:pt x="2449068" y="21336"/>
                </a:lnTo>
                <a:lnTo>
                  <a:pt x="2449068" y="25908"/>
                </a:lnTo>
                <a:close/>
              </a:path>
              <a:path w="2475229" h="346075">
                <a:moveTo>
                  <a:pt x="24383" y="181356"/>
                </a:moveTo>
                <a:lnTo>
                  <a:pt x="24383" y="164592"/>
                </a:lnTo>
                <a:lnTo>
                  <a:pt x="31887" y="172974"/>
                </a:lnTo>
                <a:lnTo>
                  <a:pt x="24383" y="181356"/>
                </a:lnTo>
                <a:close/>
              </a:path>
              <a:path w="2475229" h="346075">
                <a:moveTo>
                  <a:pt x="31887" y="172974"/>
                </a:moveTo>
                <a:lnTo>
                  <a:pt x="24383" y="164592"/>
                </a:lnTo>
                <a:lnTo>
                  <a:pt x="39391" y="164592"/>
                </a:lnTo>
                <a:lnTo>
                  <a:pt x="31887" y="172974"/>
                </a:lnTo>
                <a:close/>
              </a:path>
              <a:path w="2475229" h="346075">
                <a:moveTo>
                  <a:pt x="39391" y="181356"/>
                </a:moveTo>
                <a:lnTo>
                  <a:pt x="24383" y="181356"/>
                </a:lnTo>
                <a:lnTo>
                  <a:pt x="31887" y="172974"/>
                </a:lnTo>
                <a:lnTo>
                  <a:pt x="39391" y="181356"/>
                </a:lnTo>
                <a:close/>
              </a:path>
              <a:path w="2475229" h="346075">
                <a:moveTo>
                  <a:pt x="167639" y="324612"/>
                </a:moveTo>
                <a:lnTo>
                  <a:pt x="158495" y="320040"/>
                </a:lnTo>
                <a:lnTo>
                  <a:pt x="163546" y="320040"/>
                </a:lnTo>
                <a:lnTo>
                  <a:pt x="167639" y="324612"/>
                </a:lnTo>
                <a:close/>
              </a:path>
              <a:path w="2475229" h="346075">
                <a:moveTo>
                  <a:pt x="2449068" y="324612"/>
                </a:moveTo>
                <a:lnTo>
                  <a:pt x="167639" y="324612"/>
                </a:lnTo>
                <a:lnTo>
                  <a:pt x="163546" y="320040"/>
                </a:lnTo>
                <a:lnTo>
                  <a:pt x="2449068" y="320040"/>
                </a:lnTo>
                <a:lnTo>
                  <a:pt x="2449068" y="324612"/>
                </a:lnTo>
                <a:close/>
              </a:path>
              <a:path w="2475229" h="346075">
                <a:moveTo>
                  <a:pt x="2474976" y="333756"/>
                </a:moveTo>
                <a:lnTo>
                  <a:pt x="2449068" y="333756"/>
                </a:lnTo>
                <a:lnTo>
                  <a:pt x="2462784" y="320040"/>
                </a:lnTo>
                <a:lnTo>
                  <a:pt x="2474976" y="320040"/>
                </a:lnTo>
                <a:lnTo>
                  <a:pt x="2474976" y="333756"/>
                </a:lnTo>
                <a:close/>
              </a:path>
            </a:pathLst>
          </a:custGeom>
          <a:solidFill>
            <a:srgbClr val="FFFFFF"/>
          </a:solidFill>
        </p:spPr>
        <p:txBody>
          <a:bodyPr wrap="square" lIns="0" tIns="0" rIns="0" bIns="0" rtlCol="0"/>
          <a:lstStyle/>
          <a:p>
            <a:endParaRPr/>
          </a:p>
        </p:txBody>
      </p:sp>
      <p:sp>
        <p:nvSpPr>
          <p:cNvPr id="34" name="object 34"/>
          <p:cNvSpPr txBox="1"/>
          <p:nvPr/>
        </p:nvSpPr>
        <p:spPr>
          <a:xfrm>
            <a:off x="1259851" y="3966433"/>
            <a:ext cx="2173605"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Calibri"/>
                <a:cs typeface="Calibri"/>
              </a:rPr>
              <a:t>Univ. </a:t>
            </a:r>
            <a:r>
              <a:rPr sz="1200" dirty="0">
                <a:solidFill>
                  <a:srgbClr val="FFFFFF"/>
                </a:solidFill>
                <a:latin typeface="Calibri"/>
                <a:cs typeface="Calibri"/>
              </a:rPr>
              <a:t>Abdelamlek </a:t>
            </a:r>
            <a:r>
              <a:rPr sz="1200" spc="-5" dirty="0">
                <a:solidFill>
                  <a:srgbClr val="FFFFFF"/>
                </a:solidFill>
                <a:latin typeface="Calibri"/>
                <a:cs typeface="Calibri"/>
              </a:rPr>
              <a:t>Essaâdi-</a:t>
            </a:r>
            <a:r>
              <a:rPr sz="1200" spc="-45" dirty="0">
                <a:solidFill>
                  <a:srgbClr val="FFFFFF"/>
                </a:solidFill>
                <a:latin typeface="Calibri"/>
                <a:cs typeface="Calibri"/>
              </a:rPr>
              <a:t> </a:t>
            </a:r>
            <a:r>
              <a:rPr sz="1200" spc="-20" dirty="0">
                <a:solidFill>
                  <a:srgbClr val="FFFFFF"/>
                </a:solidFill>
                <a:latin typeface="Calibri"/>
                <a:cs typeface="Calibri"/>
              </a:rPr>
              <a:t>Tétouan</a:t>
            </a:r>
            <a:endParaRPr sz="1200">
              <a:latin typeface="Calibri"/>
              <a:cs typeface="Calibri"/>
            </a:endParaRPr>
          </a:p>
        </p:txBody>
      </p:sp>
      <p:sp>
        <p:nvSpPr>
          <p:cNvPr id="35" name="object 35"/>
          <p:cNvSpPr/>
          <p:nvPr/>
        </p:nvSpPr>
        <p:spPr>
          <a:xfrm>
            <a:off x="915924" y="3928872"/>
            <a:ext cx="318770" cy="321945"/>
          </a:xfrm>
          <a:custGeom>
            <a:avLst/>
            <a:gdLst/>
            <a:ahLst/>
            <a:cxnLst/>
            <a:rect l="l" t="t" r="r" b="b"/>
            <a:pathLst>
              <a:path w="318769" h="321945">
                <a:moveTo>
                  <a:pt x="158495" y="321563"/>
                </a:moveTo>
                <a:lnTo>
                  <a:pt x="108655" y="313407"/>
                </a:lnTo>
                <a:lnTo>
                  <a:pt x="65178" y="290693"/>
                </a:lnTo>
                <a:lnTo>
                  <a:pt x="30772" y="256056"/>
                </a:lnTo>
                <a:lnTo>
                  <a:pt x="8144" y="212128"/>
                </a:lnTo>
                <a:lnTo>
                  <a:pt x="0" y="161543"/>
                </a:lnTo>
                <a:lnTo>
                  <a:pt x="8144" y="110215"/>
                </a:lnTo>
                <a:lnTo>
                  <a:pt x="30772" y="65836"/>
                </a:lnTo>
                <a:lnTo>
                  <a:pt x="65178" y="30967"/>
                </a:lnTo>
                <a:lnTo>
                  <a:pt x="108655" y="8168"/>
                </a:lnTo>
                <a:lnTo>
                  <a:pt x="158495" y="0"/>
                </a:lnTo>
                <a:lnTo>
                  <a:pt x="201040" y="5722"/>
                </a:lnTo>
                <a:lnTo>
                  <a:pt x="239268" y="21900"/>
                </a:lnTo>
                <a:lnTo>
                  <a:pt x="271653" y="47053"/>
                </a:lnTo>
                <a:lnTo>
                  <a:pt x="296672" y="79699"/>
                </a:lnTo>
                <a:lnTo>
                  <a:pt x="312801" y="118356"/>
                </a:lnTo>
                <a:lnTo>
                  <a:pt x="318515" y="161543"/>
                </a:lnTo>
                <a:lnTo>
                  <a:pt x="310359" y="212128"/>
                </a:lnTo>
                <a:lnTo>
                  <a:pt x="287645" y="256056"/>
                </a:lnTo>
                <a:lnTo>
                  <a:pt x="253008" y="290693"/>
                </a:lnTo>
                <a:lnTo>
                  <a:pt x="209080" y="313407"/>
                </a:lnTo>
                <a:lnTo>
                  <a:pt x="158495" y="321563"/>
                </a:lnTo>
                <a:close/>
              </a:path>
            </a:pathLst>
          </a:custGeom>
          <a:solidFill>
            <a:srgbClr val="B6DDE8"/>
          </a:solidFill>
        </p:spPr>
        <p:txBody>
          <a:bodyPr wrap="square" lIns="0" tIns="0" rIns="0" bIns="0" rtlCol="0"/>
          <a:lstStyle/>
          <a:p>
            <a:endParaRPr/>
          </a:p>
        </p:txBody>
      </p:sp>
      <p:sp>
        <p:nvSpPr>
          <p:cNvPr id="36" name="object 36"/>
          <p:cNvSpPr/>
          <p:nvPr/>
        </p:nvSpPr>
        <p:spPr>
          <a:xfrm>
            <a:off x="903731" y="3916679"/>
            <a:ext cx="342900" cy="346075"/>
          </a:xfrm>
          <a:custGeom>
            <a:avLst/>
            <a:gdLst/>
            <a:ahLst/>
            <a:cxnLst/>
            <a:rect l="l" t="t" r="r" b="b"/>
            <a:pathLst>
              <a:path w="342900" h="346075">
                <a:moveTo>
                  <a:pt x="172212" y="345948"/>
                </a:moveTo>
                <a:lnTo>
                  <a:pt x="153924" y="345948"/>
                </a:lnTo>
                <a:lnTo>
                  <a:pt x="137160" y="342900"/>
                </a:lnTo>
                <a:lnTo>
                  <a:pt x="89916" y="326136"/>
                </a:lnTo>
                <a:lnTo>
                  <a:pt x="50292" y="295656"/>
                </a:lnTo>
                <a:lnTo>
                  <a:pt x="21336" y="256032"/>
                </a:lnTo>
                <a:lnTo>
                  <a:pt x="3048" y="208788"/>
                </a:lnTo>
                <a:lnTo>
                  <a:pt x="0" y="173736"/>
                </a:lnTo>
                <a:lnTo>
                  <a:pt x="0" y="155448"/>
                </a:lnTo>
                <a:lnTo>
                  <a:pt x="19812" y="91440"/>
                </a:lnTo>
                <a:lnTo>
                  <a:pt x="48768" y="51816"/>
                </a:lnTo>
                <a:lnTo>
                  <a:pt x="88392" y="21336"/>
                </a:lnTo>
                <a:lnTo>
                  <a:pt x="135636" y="3048"/>
                </a:lnTo>
                <a:lnTo>
                  <a:pt x="170688" y="0"/>
                </a:lnTo>
                <a:lnTo>
                  <a:pt x="205740" y="3048"/>
                </a:lnTo>
                <a:lnTo>
                  <a:pt x="222504" y="7619"/>
                </a:lnTo>
                <a:lnTo>
                  <a:pt x="237743" y="13716"/>
                </a:lnTo>
                <a:lnTo>
                  <a:pt x="252983" y="21336"/>
                </a:lnTo>
                <a:lnTo>
                  <a:pt x="261213" y="25908"/>
                </a:lnTo>
                <a:lnTo>
                  <a:pt x="156972" y="25908"/>
                </a:lnTo>
                <a:lnTo>
                  <a:pt x="143256" y="28956"/>
                </a:lnTo>
                <a:lnTo>
                  <a:pt x="102108" y="42672"/>
                </a:lnTo>
                <a:lnTo>
                  <a:pt x="68580" y="68580"/>
                </a:lnTo>
                <a:lnTo>
                  <a:pt x="42672" y="102108"/>
                </a:lnTo>
                <a:lnTo>
                  <a:pt x="28956" y="143256"/>
                </a:lnTo>
                <a:lnTo>
                  <a:pt x="25908" y="156972"/>
                </a:lnTo>
                <a:lnTo>
                  <a:pt x="25908" y="187452"/>
                </a:lnTo>
                <a:lnTo>
                  <a:pt x="27432" y="202692"/>
                </a:lnTo>
                <a:lnTo>
                  <a:pt x="42672" y="242316"/>
                </a:lnTo>
                <a:lnTo>
                  <a:pt x="67056" y="277368"/>
                </a:lnTo>
                <a:lnTo>
                  <a:pt x="100584" y="303276"/>
                </a:lnTo>
                <a:lnTo>
                  <a:pt x="155448" y="320040"/>
                </a:lnTo>
                <a:lnTo>
                  <a:pt x="170688" y="321564"/>
                </a:lnTo>
                <a:lnTo>
                  <a:pt x="259080" y="321564"/>
                </a:lnTo>
                <a:lnTo>
                  <a:pt x="252983" y="324612"/>
                </a:lnTo>
                <a:lnTo>
                  <a:pt x="239268" y="332232"/>
                </a:lnTo>
                <a:lnTo>
                  <a:pt x="222504" y="338328"/>
                </a:lnTo>
                <a:lnTo>
                  <a:pt x="207264" y="342900"/>
                </a:lnTo>
                <a:lnTo>
                  <a:pt x="172212" y="345948"/>
                </a:lnTo>
                <a:close/>
              </a:path>
              <a:path w="342900" h="346075">
                <a:moveTo>
                  <a:pt x="259080" y="321564"/>
                </a:moveTo>
                <a:lnTo>
                  <a:pt x="170688" y="321564"/>
                </a:lnTo>
                <a:lnTo>
                  <a:pt x="185928" y="320040"/>
                </a:lnTo>
                <a:lnTo>
                  <a:pt x="199643" y="318516"/>
                </a:lnTo>
                <a:lnTo>
                  <a:pt x="240792" y="303276"/>
                </a:lnTo>
                <a:lnTo>
                  <a:pt x="283464" y="268224"/>
                </a:lnTo>
                <a:lnTo>
                  <a:pt x="306324" y="231648"/>
                </a:lnTo>
                <a:lnTo>
                  <a:pt x="316991" y="188976"/>
                </a:lnTo>
                <a:lnTo>
                  <a:pt x="316991" y="158496"/>
                </a:lnTo>
                <a:lnTo>
                  <a:pt x="306324" y="115824"/>
                </a:lnTo>
                <a:lnTo>
                  <a:pt x="284988" y="79248"/>
                </a:lnTo>
                <a:lnTo>
                  <a:pt x="252983" y="50292"/>
                </a:lnTo>
                <a:lnTo>
                  <a:pt x="240792" y="44196"/>
                </a:lnTo>
                <a:lnTo>
                  <a:pt x="228600" y="36576"/>
                </a:lnTo>
                <a:lnTo>
                  <a:pt x="214883" y="32004"/>
                </a:lnTo>
                <a:lnTo>
                  <a:pt x="187452" y="25908"/>
                </a:lnTo>
                <a:lnTo>
                  <a:pt x="261213" y="25908"/>
                </a:lnTo>
                <a:lnTo>
                  <a:pt x="292607" y="50292"/>
                </a:lnTo>
                <a:lnTo>
                  <a:pt x="321563" y="89916"/>
                </a:lnTo>
                <a:lnTo>
                  <a:pt x="339852" y="137160"/>
                </a:lnTo>
                <a:lnTo>
                  <a:pt x="341376" y="155448"/>
                </a:lnTo>
                <a:lnTo>
                  <a:pt x="342900" y="172212"/>
                </a:lnTo>
                <a:lnTo>
                  <a:pt x="335280" y="224028"/>
                </a:lnTo>
                <a:lnTo>
                  <a:pt x="313943" y="269748"/>
                </a:lnTo>
                <a:lnTo>
                  <a:pt x="303276" y="281940"/>
                </a:lnTo>
                <a:lnTo>
                  <a:pt x="292607" y="295656"/>
                </a:lnTo>
                <a:lnTo>
                  <a:pt x="268224" y="316992"/>
                </a:lnTo>
                <a:lnTo>
                  <a:pt x="259080" y="321564"/>
                </a:lnTo>
                <a:close/>
              </a:path>
            </a:pathLst>
          </a:custGeom>
          <a:solidFill>
            <a:srgbClr val="FFFFFF"/>
          </a:solidFill>
        </p:spPr>
        <p:txBody>
          <a:bodyPr wrap="square" lIns="0" tIns="0" rIns="0" bIns="0" rtlCol="0"/>
          <a:lstStyle/>
          <a:p>
            <a:endParaRPr/>
          </a:p>
        </p:txBody>
      </p:sp>
      <p:sp>
        <p:nvSpPr>
          <p:cNvPr id="37" name="object 37"/>
          <p:cNvSpPr/>
          <p:nvPr/>
        </p:nvSpPr>
        <p:spPr>
          <a:xfrm>
            <a:off x="1074420" y="4277867"/>
            <a:ext cx="2449195" cy="321945"/>
          </a:xfrm>
          <a:custGeom>
            <a:avLst/>
            <a:gdLst/>
            <a:ahLst/>
            <a:cxnLst/>
            <a:rect l="l" t="t" r="r" b="b"/>
            <a:pathLst>
              <a:path w="2449195" h="321945">
                <a:moveTo>
                  <a:pt x="2449068" y="321564"/>
                </a:moveTo>
                <a:lnTo>
                  <a:pt x="144779" y="321564"/>
                </a:lnTo>
                <a:lnTo>
                  <a:pt x="0" y="160020"/>
                </a:lnTo>
                <a:lnTo>
                  <a:pt x="144779" y="0"/>
                </a:lnTo>
                <a:lnTo>
                  <a:pt x="2449068" y="0"/>
                </a:lnTo>
                <a:lnTo>
                  <a:pt x="2449068" y="321564"/>
                </a:lnTo>
                <a:close/>
              </a:path>
            </a:pathLst>
          </a:custGeom>
          <a:solidFill>
            <a:srgbClr val="4F80BC"/>
          </a:solidFill>
        </p:spPr>
        <p:txBody>
          <a:bodyPr wrap="square" lIns="0" tIns="0" rIns="0" bIns="0" rtlCol="0"/>
          <a:lstStyle/>
          <a:p>
            <a:endParaRPr/>
          </a:p>
        </p:txBody>
      </p:sp>
      <p:sp>
        <p:nvSpPr>
          <p:cNvPr id="38" name="object 38"/>
          <p:cNvSpPr/>
          <p:nvPr/>
        </p:nvSpPr>
        <p:spPr>
          <a:xfrm>
            <a:off x="1060704" y="4264152"/>
            <a:ext cx="2475230" cy="347980"/>
          </a:xfrm>
          <a:custGeom>
            <a:avLst/>
            <a:gdLst/>
            <a:ahLst/>
            <a:cxnLst/>
            <a:rect l="l" t="t" r="r" b="b"/>
            <a:pathLst>
              <a:path w="2475229" h="347979">
                <a:moveTo>
                  <a:pt x="2468880" y="347472"/>
                </a:moveTo>
                <a:lnTo>
                  <a:pt x="155447" y="347472"/>
                </a:lnTo>
                <a:lnTo>
                  <a:pt x="149351" y="344424"/>
                </a:lnTo>
                <a:lnTo>
                  <a:pt x="4572" y="182880"/>
                </a:lnTo>
                <a:lnTo>
                  <a:pt x="0" y="178308"/>
                </a:lnTo>
                <a:lnTo>
                  <a:pt x="0" y="170688"/>
                </a:lnTo>
                <a:lnTo>
                  <a:pt x="4572" y="166116"/>
                </a:lnTo>
                <a:lnTo>
                  <a:pt x="149351" y="4572"/>
                </a:lnTo>
                <a:lnTo>
                  <a:pt x="152400" y="1524"/>
                </a:lnTo>
                <a:lnTo>
                  <a:pt x="155447" y="0"/>
                </a:lnTo>
                <a:lnTo>
                  <a:pt x="2468880" y="0"/>
                </a:lnTo>
                <a:lnTo>
                  <a:pt x="2474976" y="6096"/>
                </a:lnTo>
                <a:lnTo>
                  <a:pt x="2474976" y="13716"/>
                </a:lnTo>
                <a:lnTo>
                  <a:pt x="2449068" y="13716"/>
                </a:lnTo>
                <a:lnTo>
                  <a:pt x="2449068" y="21336"/>
                </a:lnTo>
                <a:lnTo>
                  <a:pt x="169163" y="21336"/>
                </a:lnTo>
                <a:lnTo>
                  <a:pt x="158495" y="25908"/>
                </a:lnTo>
                <a:lnTo>
                  <a:pt x="165066" y="25908"/>
                </a:lnTo>
                <a:lnTo>
                  <a:pt x="39408" y="166116"/>
                </a:lnTo>
                <a:lnTo>
                  <a:pt x="24383" y="166116"/>
                </a:lnTo>
                <a:lnTo>
                  <a:pt x="24383" y="182880"/>
                </a:lnTo>
                <a:lnTo>
                  <a:pt x="39551" y="182880"/>
                </a:lnTo>
                <a:lnTo>
                  <a:pt x="166406" y="323088"/>
                </a:lnTo>
                <a:lnTo>
                  <a:pt x="158495" y="323088"/>
                </a:lnTo>
                <a:lnTo>
                  <a:pt x="169163" y="326136"/>
                </a:lnTo>
                <a:lnTo>
                  <a:pt x="2449068" y="326136"/>
                </a:lnTo>
                <a:lnTo>
                  <a:pt x="2449068" y="335280"/>
                </a:lnTo>
                <a:lnTo>
                  <a:pt x="2474976" y="335280"/>
                </a:lnTo>
                <a:lnTo>
                  <a:pt x="2474976" y="342900"/>
                </a:lnTo>
                <a:lnTo>
                  <a:pt x="2468880" y="347472"/>
                </a:lnTo>
                <a:close/>
              </a:path>
              <a:path w="2475229" h="347979">
                <a:moveTo>
                  <a:pt x="2449068" y="335280"/>
                </a:moveTo>
                <a:lnTo>
                  <a:pt x="2449068" y="13716"/>
                </a:lnTo>
                <a:lnTo>
                  <a:pt x="2462784" y="25908"/>
                </a:lnTo>
                <a:lnTo>
                  <a:pt x="2474976" y="25908"/>
                </a:lnTo>
                <a:lnTo>
                  <a:pt x="2474976" y="323088"/>
                </a:lnTo>
                <a:lnTo>
                  <a:pt x="2462784" y="323088"/>
                </a:lnTo>
                <a:lnTo>
                  <a:pt x="2449068" y="335280"/>
                </a:lnTo>
                <a:close/>
              </a:path>
              <a:path w="2475229" h="347979">
                <a:moveTo>
                  <a:pt x="2474976" y="25908"/>
                </a:moveTo>
                <a:lnTo>
                  <a:pt x="2462784" y="25908"/>
                </a:lnTo>
                <a:lnTo>
                  <a:pt x="2449068" y="13716"/>
                </a:lnTo>
                <a:lnTo>
                  <a:pt x="2474976" y="13716"/>
                </a:lnTo>
                <a:lnTo>
                  <a:pt x="2474976" y="25908"/>
                </a:lnTo>
                <a:close/>
              </a:path>
              <a:path w="2475229" h="347979">
                <a:moveTo>
                  <a:pt x="165066" y="25908"/>
                </a:moveTo>
                <a:lnTo>
                  <a:pt x="158495" y="25908"/>
                </a:lnTo>
                <a:lnTo>
                  <a:pt x="169163" y="21336"/>
                </a:lnTo>
                <a:lnTo>
                  <a:pt x="165066" y="25908"/>
                </a:lnTo>
                <a:close/>
              </a:path>
              <a:path w="2475229" h="347979">
                <a:moveTo>
                  <a:pt x="2449068" y="25908"/>
                </a:moveTo>
                <a:lnTo>
                  <a:pt x="165066" y="25908"/>
                </a:lnTo>
                <a:lnTo>
                  <a:pt x="169163" y="21336"/>
                </a:lnTo>
                <a:lnTo>
                  <a:pt x="2449068" y="21336"/>
                </a:lnTo>
                <a:lnTo>
                  <a:pt x="2449068" y="25908"/>
                </a:lnTo>
                <a:close/>
              </a:path>
              <a:path w="2475229" h="347979">
                <a:moveTo>
                  <a:pt x="24383" y="182880"/>
                </a:moveTo>
                <a:lnTo>
                  <a:pt x="24383" y="166116"/>
                </a:lnTo>
                <a:lnTo>
                  <a:pt x="31931" y="174458"/>
                </a:lnTo>
                <a:lnTo>
                  <a:pt x="24383" y="182880"/>
                </a:lnTo>
                <a:close/>
              </a:path>
              <a:path w="2475229" h="347979">
                <a:moveTo>
                  <a:pt x="31931" y="174458"/>
                </a:moveTo>
                <a:lnTo>
                  <a:pt x="24383" y="166116"/>
                </a:lnTo>
                <a:lnTo>
                  <a:pt x="39408" y="166116"/>
                </a:lnTo>
                <a:lnTo>
                  <a:pt x="31931" y="174458"/>
                </a:lnTo>
                <a:close/>
              </a:path>
              <a:path w="2475229" h="347979">
                <a:moveTo>
                  <a:pt x="39551" y="182880"/>
                </a:moveTo>
                <a:lnTo>
                  <a:pt x="24383" y="182880"/>
                </a:lnTo>
                <a:lnTo>
                  <a:pt x="31931" y="174458"/>
                </a:lnTo>
                <a:lnTo>
                  <a:pt x="39551" y="182880"/>
                </a:lnTo>
                <a:close/>
              </a:path>
              <a:path w="2475229" h="347979">
                <a:moveTo>
                  <a:pt x="169163" y="326136"/>
                </a:moveTo>
                <a:lnTo>
                  <a:pt x="158495" y="323088"/>
                </a:lnTo>
                <a:lnTo>
                  <a:pt x="166406" y="323088"/>
                </a:lnTo>
                <a:lnTo>
                  <a:pt x="169163" y="326136"/>
                </a:lnTo>
                <a:close/>
              </a:path>
              <a:path w="2475229" h="347979">
                <a:moveTo>
                  <a:pt x="2449068" y="326136"/>
                </a:moveTo>
                <a:lnTo>
                  <a:pt x="169163" y="326136"/>
                </a:lnTo>
                <a:lnTo>
                  <a:pt x="166406" y="323088"/>
                </a:lnTo>
                <a:lnTo>
                  <a:pt x="2449068" y="323088"/>
                </a:lnTo>
                <a:lnTo>
                  <a:pt x="2449068" y="326136"/>
                </a:lnTo>
                <a:close/>
              </a:path>
              <a:path w="2475229" h="347979">
                <a:moveTo>
                  <a:pt x="2474976" y="335280"/>
                </a:moveTo>
                <a:lnTo>
                  <a:pt x="2449068" y="335280"/>
                </a:lnTo>
                <a:lnTo>
                  <a:pt x="2462784" y="323088"/>
                </a:lnTo>
                <a:lnTo>
                  <a:pt x="2474976" y="323088"/>
                </a:lnTo>
                <a:lnTo>
                  <a:pt x="2474976" y="335280"/>
                </a:lnTo>
                <a:close/>
              </a:path>
            </a:pathLst>
          </a:custGeom>
          <a:solidFill>
            <a:srgbClr val="FFFFFF"/>
          </a:solidFill>
        </p:spPr>
        <p:txBody>
          <a:bodyPr wrap="square" lIns="0" tIns="0" rIns="0" bIns="0" rtlCol="0"/>
          <a:lstStyle/>
          <a:p>
            <a:endParaRPr/>
          </a:p>
        </p:txBody>
      </p:sp>
      <p:sp>
        <p:nvSpPr>
          <p:cNvPr id="39" name="object 39"/>
          <p:cNvSpPr/>
          <p:nvPr/>
        </p:nvSpPr>
        <p:spPr>
          <a:xfrm>
            <a:off x="915924" y="4277867"/>
            <a:ext cx="318770" cy="321945"/>
          </a:xfrm>
          <a:custGeom>
            <a:avLst/>
            <a:gdLst/>
            <a:ahLst/>
            <a:cxnLst/>
            <a:rect l="l" t="t" r="r" b="b"/>
            <a:pathLst>
              <a:path w="318769" h="321945">
                <a:moveTo>
                  <a:pt x="158495" y="321563"/>
                </a:moveTo>
                <a:lnTo>
                  <a:pt x="108655" y="313395"/>
                </a:lnTo>
                <a:lnTo>
                  <a:pt x="65178" y="290596"/>
                </a:lnTo>
                <a:lnTo>
                  <a:pt x="30772" y="255727"/>
                </a:lnTo>
                <a:lnTo>
                  <a:pt x="8144" y="211348"/>
                </a:lnTo>
                <a:lnTo>
                  <a:pt x="0" y="160019"/>
                </a:lnTo>
                <a:lnTo>
                  <a:pt x="8144" y="109435"/>
                </a:lnTo>
                <a:lnTo>
                  <a:pt x="30772" y="65507"/>
                </a:lnTo>
                <a:lnTo>
                  <a:pt x="65178" y="30870"/>
                </a:lnTo>
                <a:lnTo>
                  <a:pt x="108655" y="8156"/>
                </a:lnTo>
                <a:lnTo>
                  <a:pt x="158495" y="0"/>
                </a:lnTo>
                <a:lnTo>
                  <a:pt x="209080" y="8156"/>
                </a:lnTo>
                <a:lnTo>
                  <a:pt x="253008" y="30870"/>
                </a:lnTo>
                <a:lnTo>
                  <a:pt x="287645" y="65507"/>
                </a:lnTo>
                <a:lnTo>
                  <a:pt x="310359" y="109435"/>
                </a:lnTo>
                <a:lnTo>
                  <a:pt x="318515" y="160019"/>
                </a:lnTo>
                <a:lnTo>
                  <a:pt x="312801" y="203207"/>
                </a:lnTo>
                <a:lnTo>
                  <a:pt x="296672" y="241864"/>
                </a:lnTo>
                <a:lnTo>
                  <a:pt x="271653" y="274510"/>
                </a:lnTo>
                <a:lnTo>
                  <a:pt x="239268" y="299663"/>
                </a:lnTo>
                <a:lnTo>
                  <a:pt x="201040" y="315841"/>
                </a:lnTo>
                <a:lnTo>
                  <a:pt x="158495" y="321563"/>
                </a:lnTo>
                <a:close/>
              </a:path>
            </a:pathLst>
          </a:custGeom>
          <a:solidFill>
            <a:srgbClr val="B6DDE8"/>
          </a:solidFill>
        </p:spPr>
        <p:txBody>
          <a:bodyPr wrap="square" lIns="0" tIns="0" rIns="0" bIns="0" rtlCol="0"/>
          <a:lstStyle/>
          <a:p>
            <a:endParaRPr/>
          </a:p>
        </p:txBody>
      </p:sp>
      <p:sp>
        <p:nvSpPr>
          <p:cNvPr id="40" name="object 40"/>
          <p:cNvSpPr/>
          <p:nvPr/>
        </p:nvSpPr>
        <p:spPr>
          <a:xfrm>
            <a:off x="903731" y="4264151"/>
            <a:ext cx="342900" cy="347980"/>
          </a:xfrm>
          <a:custGeom>
            <a:avLst/>
            <a:gdLst/>
            <a:ahLst/>
            <a:cxnLst/>
            <a:rect l="l" t="t" r="r" b="b"/>
            <a:pathLst>
              <a:path w="342900" h="347979">
                <a:moveTo>
                  <a:pt x="188976" y="347472"/>
                </a:moveTo>
                <a:lnTo>
                  <a:pt x="153924" y="347472"/>
                </a:lnTo>
                <a:lnTo>
                  <a:pt x="137160" y="344424"/>
                </a:lnTo>
                <a:lnTo>
                  <a:pt x="89916" y="327660"/>
                </a:lnTo>
                <a:lnTo>
                  <a:pt x="50292" y="297180"/>
                </a:lnTo>
                <a:lnTo>
                  <a:pt x="21336" y="257556"/>
                </a:lnTo>
                <a:lnTo>
                  <a:pt x="3048" y="210312"/>
                </a:lnTo>
                <a:lnTo>
                  <a:pt x="1524" y="192024"/>
                </a:lnTo>
                <a:lnTo>
                  <a:pt x="0" y="175260"/>
                </a:lnTo>
                <a:lnTo>
                  <a:pt x="0" y="156972"/>
                </a:lnTo>
                <a:lnTo>
                  <a:pt x="3048" y="140208"/>
                </a:lnTo>
                <a:lnTo>
                  <a:pt x="19812" y="91440"/>
                </a:lnTo>
                <a:lnTo>
                  <a:pt x="48768" y="51816"/>
                </a:lnTo>
                <a:lnTo>
                  <a:pt x="62484" y="41148"/>
                </a:lnTo>
                <a:lnTo>
                  <a:pt x="74676" y="30480"/>
                </a:lnTo>
                <a:lnTo>
                  <a:pt x="120396" y="7620"/>
                </a:lnTo>
                <a:lnTo>
                  <a:pt x="170688" y="0"/>
                </a:lnTo>
                <a:lnTo>
                  <a:pt x="205740" y="3048"/>
                </a:lnTo>
                <a:lnTo>
                  <a:pt x="222504" y="7620"/>
                </a:lnTo>
                <a:lnTo>
                  <a:pt x="237743" y="13716"/>
                </a:lnTo>
                <a:lnTo>
                  <a:pt x="252983" y="21336"/>
                </a:lnTo>
                <a:lnTo>
                  <a:pt x="261213" y="25908"/>
                </a:lnTo>
                <a:lnTo>
                  <a:pt x="156972" y="25908"/>
                </a:lnTo>
                <a:lnTo>
                  <a:pt x="143256" y="28956"/>
                </a:lnTo>
                <a:lnTo>
                  <a:pt x="102108" y="42672"/>
                </a:lnTo>
                <a:lnTo>
                  <a:pt x="68580" y="68580"/>
                </a:lnTo>
                <a:lnTo>
                  <a:pt x="42672" y="102108"/>
                </a:lnTo>
                <a:lnTo>
                  <a:pt x="28956" y="143256"/>
                </a:lnTo>
                <a:lnTo>
                  <a:pt x="25908" y="158496"/>
                </a:lnTo>
                <a:lnTo>
                  <a:pt x="25908" y="188976"/>
                </a:lnTo>
                <a:lnTo>
                  <a:pt x="36576" y="231648"/>
                </a:lnTo>
                <a:lnTo>
                  <a:pt x="57912" y="268224"/>
                </a:lnTo>
                <a:lnTo>
                  <a:pt x="89916" y="297180"/>
                </a:lnTo>
                <a:lnTo>
                  <a:pt x="141732" y="320040"/>
                </a:lnTo>
                <a:lnTo>
                  <a:pt x="170688" y="323088"/>
                </a:lnTo>
                <a:lnTo>
                  <a:pt x="259080" y="323088"/>
                </a:lnTo>
                <a:lnTo>
                  <a:pt x="252983" y="326136"/>
                </a:lnTo>
                <a:lnTo>
                  <a:pt x="239268" y="333756"/>
                </a:lnTo>
                <a:lnTo>
                  <a:pt x="222504" y="339852"/>
                </a:lnTo>
                <a:lnTo>
                  <a:pt x="207264" y="344424"/>
                </a:lnTo>
                <a:lnTo>
                  <a:pt x="188976" y="347472"/>
                </a:lnTo>
                <a:close/>
              </a:path>
              <a:path w="342900" h="347979">
                <a:moveTo>
                  <a:pt x="259080" y="323088"/>
                </a:moveTo>
                <a:lnTo>
                  <a:pt x="170688" y="323088"/>
                </a:lnTo>
                <a:lnTo>
                  <a:pt x="185928" y="321564"/>
                </a:lnTo>
                <a:lnTo>
                  <a:pt x="199643" y="320040"/>
                </a:lnTo>
                <a:lnTo>
                  <a:pt x="240792" y="304800"/>
                </a:lnTo>
                <a:lnTo>
                  <a:pt x="283464" y="269748"/>
                </a:lnTo>
                <a:lnTo>
                  <a:pt x="298704" y="245364"/>
                </a:lnTo>
                <a:lnTo>
                  <a:pt x="306324" y="233172"/>
                </a:lnTo>
                <a:lnTo>
                  <a:pt x="310895" y="219456"/>
                </a:lnTo>
                <a:lnTo>
                  <a:pt x="313943" y="204216"/>
                </a:lnTo>
                <a:lnTo>
                  <a:pt x="316991" y="190500"/>
                </a:lnTo>
                <a:lnTo>
                  <a:pt x="316991" y="160020"/>
                </a:lnTo>
                <a:lnTo>
                  <a:pt x="313943" y="144780"/>
                </a:lnTo>
                <a:lnTo>
                  <a:pt x="300228" y="103632"/>
                </a:lnTo>
                <a:lnTo>
                  <a:pt x="274319" y="70104"/>
                </a:lnTo>
                <a:lnTo>
                  <a:pt x="265176" y="59436"/>
                </a:lnTo>
                <a:lnTo>
                  <a:pt x="240792" y="44196"/>
                </a:lnTo>
                <a:lnTo>
                  <a:pt x="228600" y="38100"/>
                </a:lnTo>
                <a:lnTo>
                  <a:pt x="214883" y="32004"/>
                </a:lnTo>
                <a:lnTo>
                  <a:pt x="187452" y="25908"/>
                </a:lnTo>
                <a:lnTo>
                  <a:pt x="261213" y="25908"/>
                </a:lnTo>
                <a:lnTo>
                  <a:pt x="292607" y="50292"/>
                </a:lnTo>
                <a:lnTo>
                  <a:pt x="321563" y="91440"/>
                </a:lnTo>
                <a:lnTo>
                  <a:pt x="339852" y="138684"/>
                </a:lnTo>
                <a:lnTo>
                  <a:pt x="342900" y="173736"/>
                </a:lnTo>
                <a:lnTo>
                  <a:pt x="341376" y="192024"/>
                </a:lnTo>
                <a:lnTo>
                  <a:pt x="323087" y="256032"/>
                </a:lnTo>
                <a:lnTo>
                  <a:pt x="303276" y="283464"/>
                </a:lnTo>
                <a:lnTo>
                  <a:pt x="292607" y="297180"/>
                </a:lnTo>
                <a:lnTo>
                  <a:pt x="268224" y="318516"/>
                </a:lnTo>
                <a:lnTo>
                  <a:pt x="259080" y="323088"/>
                </a:lnTo>
                <a:close/>
              </a:path>
            </a:pathLst>
          </a:custGeom>
          <a:solidFill>
            <a:srgbClr val="FFFFFF"/>
          </a:solidFill>
        </p:spPr>
        <p:txBody>
          <a:bodyPr wrap="square" lIns="0" tIns="0" rIns="0" bIns="0" rtlCol="0"/>
          <a:lstStyle/>
          <a:p>
            <a:endParaRPr/>
          </a:p>
        </p:txBody>
      </p:sp>
      <p:sp>
        <p:nvSpPr>
          <p:cNvPr id="41" name="object 41"/>
          <p:cNvSpPr/>
          <p:nvPr/>
        </p:nvSpPr>
        <p:spPr>
          <a:xfrm>
            <a:off x="1074420" y="4628388"/>
            <a:ext cx="2449195" cy="320040"/>
          </a:xfrm>
          <a:custGeom>
            <a:avLst/>
            <a:gdLst/>
            <a:ahLst/>
            <a:cxnLst/>
            <a:rect l="l" t="t" r="r" b="b"/>
            <a:pathLst>
              <a:path w="2449195" h="320039">
                <a:moveTo>
                  <a:pt x="2449068" y="320040"/>
                </a:moveTo>
                <a:lnTo>
                  <a:pt x="144779" y="320040"/>
                </a:lnTo>
                <a:lnTo>
                  <a:pt x="0" y="160019"/>
                </a:lnTo>
                <a:lnTo>
                  <a:pt x="144779" y="0"/>
                </a:lnTo>
                <a:lnTo>
                  <a:pt x="2449068" y="0"/>
                </a:lnTo>
                <a:lnTo>
                  <a:pt x="2449068" y="320040"/>
                </a:lnTo>
                <a:close/>
              </a:path>
            </a:pathLst>
          </a:custGeom>
          <a:solidFill>
            <a:srgbClr val="4F80BC"/>
          </a:solidFill>
        </p:spPr>
        <p:txBody>
          <a:bodyPr wrap="square" lIns="0" tIns="0" rIns="0" bIns="0" rtlCol="0"/>
          <a:lstStyle/>
          <a:p>
            <a:endParaRPr/>
          </a:p>
        </p:txBody>
      </p:sp>
      <p:sp>
        <p:nvSpPr>
          <p:cNvPr id="42" name="object 42"/>
          <p:cNvSpPr/>
          <p:nvPr/>
        </p:nvSpPr>
        <p:spPr>
          <a:xfrm>
            <a:off x="1060704" y="4614672"/>
            <a:ext cx="2475230" cy="346075"/>
          </a:xfrm>
          <a:custGeom>
            <a:avLst/>
            <a:gdLst/>
            <a:ahLst/>
            <a:cxnLst/>
            <a:rect l="l" t="t" r="r" b="b"/>
            <a:pathLst>
              <a:path w="2475229" h="346075">
                <a:moveTo>
                  <a:pt x="2468880" y="345948"/>
                </a:moveTo>
                <a:lnTo>
                  <a:pt x="155447" y="345948"/>
                </a:lnTo>
                <a:lnTo>
                  <a:pt x="149351" y="342900"/>
                </a:lnTo>
                <a:lnTo>
                  <a:pt x="4572" y="182880"/>
                </a:lnTo>
                <a:lnTo>
                  <a:pt x="0" y="176784"/>
                </a:lnTo>
                <a:lnTo>
                  <a:pt x="0" y="170688"/>
                </a:lnTo>
                <a:lnTo>
                  <a:pt x="4572" y="164592"/>
                </a:lnTo>
                <a:lnTo>
                  <a:pt x="149351" y="4572"/>
                </a:lnTo>
                <a:lnTo>
                  <a:pt x="152400" y="1524"/>
                </a:lnTo>
                <a:lnTo>
                  <a:pt x="155447" y="0"/>
                </a:lnTo>
                <a:lnTo>
                  <a:pt x="2468880" y="0"/>
                </a:lnTo>
                <a:lnTo>
                  <a:pt x="2474976" y="6095"/>
                </a:lnTo>
                <a:lnTo>
                  <a:pt x="2474976" y="13716"/>
                </a:lnTo>
                <a:lnTo>
                  <a:pt x="2449068" y="13716"/>
                </a:lnTo>
                <a:lnTo>
                  <a:pt x="2449068" y="21336"/>
                </a:lnTo>
                <a:lnTo>
                  <a:pt x="167639" y="21336"/>
                </a:lnTo>
                <a:lnTo>
                  <a:pt x="158495" y="25908"/>
                </a:lnTo>
                <a:lnTo>
                  <a:pt x="163585" y="25908"/>
                </a:lnTo>
                <a:lnTo>
                  <a:pt x="40601" y="164592"/>
                </a:lnTo>
                <a:lnTo>
                  <a:pt x="24383" y="164592"/>
                </a:lnTo>
                <a:lnTo>
                  <a:pt x="24383" y="182880"/>
                </a:lnTo>
                <a:lnTo>
                  <a:pt x="40601" y="182880"/>
                </a:lnTo>
                <a:lnTo>
                  <a:pt x="163585" y="321564"/>
                </a:lnTo>
                <a:lnTo>
                  <a:pt x="158495" y="321564"/>
                </a:lnTo>
                <a:lnTo>
                  <a:pt x="167639" y="326136"/>
                </a:lnTo>
                <a:lnTo>
                  <a:pt x="2449068" y="326136"/>
                </a:lnTo>
                <a:lnTo>
                  <a:pt x="2449068" y="333756"/>
                </a:lnTo>
                <a:lnTo>
                  <a:pt x="2474976" y="333756"/>
                </a:lnTo>
                <a:lnTo>
                  <a:pt x="2474976" y="341376"/>
                </a:lnTo>
                <a:lnTo>
                  <a:pt x="2468880" y="345948"/>
                </a:lnTo>
                <a:close/>
              </a:path>
              <a:path w="2475229" h="346075">
                <a:moveTo>
                  <a:pt x="2449068" y="333756"/>
                </a:moveTo>
                <a:lnTo>
                  <a:pt x="2449068" y="13716"/>
                </a:lnTo>
                <a:lnTo>
                  <a:pt x="2462784" y="25908"/>
                </a:lnTo>
                <a:lnTo>
                  <a:pt x="2474976" y="25908"/>
                </a:lnTo>
                <a:lnTo>
                  <a:pt x="2474976" y="321564"/>
                </a:lnTo>
                <a:lnTo>
                  <a:pt x="2462784" y="321564"/>
                </a:lnTo>
                <a:lnTo>
                  <a:pt x="2449068" y="333756"/>
                </a:lnTo>
                <a:close/>
              </a:path>
              <a:path w="2475229" h="346075">
                <a:moveTo>
                  <a:pt x="2474976" y="25908"/>
                </a:moveTo>
                <a:lnTo>
                  <a:pt x="2462784" y="25908"/>
                </a:lnTo>
                <a:lnTo>
                  <a:pt x="2449068" y="13716"/>
                </a:lnTo>
                <a:lnTo>
                  <a:pt x="2474976" y="13716"/>
                </a:lnTo>
                <a:lnTo>
                  <a:pt x="2474976" y="25908"/>
                </a:lnTo>
                <a:close/>
              </a:path>
              <a:path w="2475229" h="346075">
                <a:moveTo>
                  <a:pt x="163585" y="25908"/>
                </a:moveTo>
                <a:lnTo>
                  <a:pt x="158495" y="25908"/>
                </a:lnTo>
                <a:lnTo>
                  <a:pt x="167639" y="21336"/>
                </a:lnTo>
                <a:lnTo>
                  <a:pt x="163585" y="25908"/>
                </a:lnTo>
                <a:close/>
              </a:path>
              <a:path w="2475229" h="346075">
                <a:moveTo>
                  <a:pt x="2449068" y="25908"/>
                </a:moveTo>
                <a:lnTo>
                  <a:pt x="163585" y="25908"/>
                </a:lnTo>
                <a:lnTo>
                  <a:pt x="167639" y="21336"/>
                </a:lnTo>
                <a:lnTo>
                  <a:pt x="2449068" y="21336"/>
                </a:lnTo>
                <a:lnTo>
                  <a:pt x="2449068" y="25908"/>
                </a:lnTo>
                <a:close/>
              </a:path>
              <a:path w="2475229" h="346075">
                <a:moveTo>
                  <a:pt x="24383" y="182880"/>
                </a:moveTo>
                <a:lnTo>
                  <a:pt x="24383" y="164592"/>
                </a:lnTo>
                <a:lnTo>
                  <a:pt x="32492" y="173736"/>
                </a:lnTo>
                <a:lnTo>
                  <a:pt x="24383" y="182880"/>
                </a:lnTo>
                <a:close/>
              </a:path>
              <a:path w="2475229" h="346075">
                <a:moveTo>
                  <a:pt x="32492" y="173736"/>
                </a:moveTo>
                <a:lnTo>
                  <a:pt x="24383" y="164592"/>
                </a:lnTo>
                <a:lnTo>
                  <a:pt x="40601" y="164592"/>
                </a:lnTo>
                <a:lnTo>
                  <a:pt x="32492" y="173736"/>
                </a:lnTo>
                <a:close/>
              </a:path>
              <a:path w="2475229" h="346075">
                <a:moveTo>
                  <a:pt x="40601" y="182880"/>
                </a:moveTo>
                <a:lnTo>
                  <a:pt x="24383" y="182880"/>
                </a:lnTo>
                <a:lnTo>
                  <a:pt x="32492" y="173736"/>
                </a:lnTo>
                <a:lnTo>
                  <a:pt x="40601" y="182880"/>
                </a:lnTo>
                <a:close/>
              </a:path>
              <a:path w="2475229" h="346075">
                <a:moveTo>
                  <a:pt x="167639" y="326136"/>
                </a:moveTo>
                <a:lnTo>
                  <a:pt x="158495" y="321564"/>
                </a:lnTo>
                <a:lnTo>
                  <a:pt x="163585" y="321564"/>
                </a:lnTo>
                <a:lnTo>
                  <a:pt x="167639" y="326136"/>
                </a:lnTo>
                <a:close/>
              </a:path>
              <a:path w="2475229" h="346075">
                <a:moveTo>
                  <a:pt x="2449068" y="326136"/>
                </a:moveTo>
                <a:lnTo>
                  <a:pt x="167639" y="326136"/>
                </a:lnTo>
                <a:lnTo>
                  <a:pt x="163585" y="321564"/>
                </a:lnTo>
                <a:lnTo>
                  <a:pt x="2449068" y="321564"/>
                </a:lnTo>
                <a:lnTo>
                  <a:pt x="2449068" y="326136"/>
                </a:lnTo>
                <a:close/>
              </a:path>
              <a:path w="2475229" h="346075">
                <a:moveTo>
                  <a:pt x="2474976" y="333756"/>
                </a:moveTo>
                <a:lnTo>
                  <a:pt x="2449068" y="333756"/>
                </a:lnTo>
                <a:lnTo>
                  <a:pt x="2462784" y="321564"/>
                </a:lnTo>
                <a:lnTo>
                  <a:pt x="2474976" y="321564"/>
                </a:lnTo>
                <a:lnTo>
                  <a:pt x="2474976" y="333756"/>
                </a:lnTo>
                <a:close/>
              </a:path>
            </a:pathLst>
          </a:custGeom>
          <a:solidFill>
            <a:srgbClr val="FFFFFF"/>
          </a:solidFill>
        </p:spPr>
        <p:txBody>
          <a:bodyPr wrap="square" lIns="0" tIns="0" rIns="0" bIns="0" rtlCol="0"/>
          <a:lstStyle/>
          <a:p>
            <a:endParaRPr/>
          </a:p>
        </p:txBody>
      </p:sp>
      <p:sp>
        <p:nvSpPr>
          <p:cNvPr id="43" name="object 43"/>
          <p:cNvSpPr txBox="1"/>
          <p:nvPr/>
        </p:nvSpPr>
        <p:spPr>
          <a:xfrm>
            <a:off x="1259851" y="4315433"/>
            <a:ext cx="2061845" cy="55753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Calibri"/>
                <a:cs typeface="Calibri"/>
              </a:rPr>
              <a:t>Univ. </a:t>
            </a:r>
            <a:r>
              <a:rPr sz="1200" dirty="0">
                <a:solidFill>
                  <a:srgbClr val="FFFFFF"/>
                </a:solidFill>
                <a:latin typeface="Calibri"/>
                <a:cs typeface="Calibri"/>
              </a:rPr>
              <a:t>Chouaïb </a:t>
            </a:r>
            <a:r>
              <a:rPr sz="1200" spc="-5" dirty="0">
                <a:solidFill>
                  <a:srgbClr val="FFFFFF"/>
                </a:solidFill>
                <a:latin typeface="Calibri"/>
                <a:cs typeface="Calibri"/>
              </a:rPr>
              <a:t>Doukkali </a:t>
            </a:r>
            <a:r>
              <a:rPr sz="1200" dirty="0">
                <a:solidFill>
                  <a:srgbClr val="FFFFFF"/>
                </a:solidFill>
                <a:latin typeface="Calibri"/>
                <a:cs typeface="Calibri"/>
              </a:rPr>
              <a:t>-El</a:t>
            </a:r>
            <a:r>
              <a:rPr sz="1200" spc="-85" dirty="0">
                <a:solidFill>
                  <a:srgbClr val="FFFFFF"/>
                </a:solidFill>
                <a:latin typeface="Calibri"/>
                <a:cs typeface="Calibri"/>
              </a:rPr>
              <a:t> </a:t>
            </a:r>
            <a:r>
              <a:rPr sz="1200" dirty="0">
                <a:solidFill>
                  <a:srgbClr val="FFFFFF"/>
                </a:solidFill>
                <a:latin typeface="Calibri"/>
                <a:cs typeface="Calibri"/>
              </a:rPr>
              <a:t>Jadida</a:t>
            </a:r>
            <a:endParaRPr sz="1200">
              <a:latin typeface="Calibri"/>
              <a:cs typeface="Calibri"/>
            </a:endParaRPr>
          </a:p>
          <a:p>
            <a:pPr>
              <a:lnSpc>
                <a:spcPct val="100000"/>
              </a:lnSpc>
              <a:spcBef>
                <a:spcPts val="40"/>
              </a:spcBef>
            </a:pPr>
            <a:endParaRPr sz="1100">
              <a:latin typeface="Times New Roman"/>
              <a:cs typeface="Times New Roman"/>
            </a:endParaRPr>
          </a:p>
          <a:p>
            <a:pPr marL="12700">
              <a:lnSpc>
                <a:spcPct val="100000"/>
              </a:lnSpc>
            </a:pPr>
            <a:r>
              <a:rPr sz="1200" spc="-20" dirty="0">
                <a:solidFill>
                  <a:srgbClr val="FFFFFF"/>
                </a:solidFill>
                <a:latin typeface="Calibri"/>
                <a:cs typeface="Calibri"/>
              </a:rPr>
              <a:t>Univ. </a:t>
            </a:r>
            <a:r>
              <a:rPr sz="1200" spc="-5" dirty="0">
                <a:solidFill>
                  <a:srgbClr val="FFFFFF"/>
                </a:solidFill>
                <a:latin typeface="Calibri"/>
                <a:cs typeface="Calibri"/>
              </a:rPr>
              <a:t>Moulay </a:t>
            </a:r>
            <a:r>
              <a:rPr sz="1200" dirty="0">
                <a:solidFill>
                  <a:srgbClr val="FFFFFF"/>
                </a:solidFill>
                <a:latin typeface="Calibri"/>
                <a:cs typeface="Calibri"/>
              </a:rPr>
              <a:t>Ismaïl-</a:t>
            </a:r>
            <a:r>
              <a:rPr sz="1200" spc="-35" dirty="0">
                <a:solidFill>
                  <a:srgbClr val="FFFFFF"/>
                </a:solidFill>
                <a:latin typeface="Calibri"/>
                <a:cs typeface="Calibri"/>
              </a:rPr>
              <a:t> </a:t>
            </a:r>
            <a:r>
              <a:rPr sz="1200" dirty="0">
                <a:solidFill>
                  <a:srgbClr val="FFFFFF"/>
                </a:solidFill>
                <a:latin typeface="Calibri"/>
                <a:cs typeface="Calibri"/>
              </a:rPr>
              <a:t>Meknès</a:t>
            </a:r>
            <a:endParaRPr sz="1200">
              <a:latin typeface="Calibri"/>
              <a:cs typeface="Calibri"/>
            </a:endParaRPr>
          </a:p>
        </p:txBody>
      </p:sp>
      <p:sp>
        <p:nvSpPr>
          <p:cNvPr id="44" name="object 44"/>
          <p:cNvSpPr/>
          <p:nvPr/>
        </p:nvSpPr>
        <p:spPr>
          <a:xfrm>
            <a:off x="915924" y="4628388"/>
            <a:ext cx="318770" cy="320040"/>
          </a:xfrm>
          <a:custGeom>
            <a:avLst/>
            <a:gdLst/>
            <a:ahLst/>
            <a:cxnLst/>
            <a:rect l="l" t="t" r="r" b="b"/>
            <a:pathLst>
              <a:path w="318769" h="320039">
                <a:moveTo>
                  <a:pt x="158495" y="320039"/>
                </a:moveTo>
                <a:lnTo>
                  <a:pt x="108655" y="311883"/>
                </a:lnTo>
                <a:lnTo>
                  <a:pt x="65178" y="289169"/>
                </a:lnTo>
                <a:lnTo>
                  <a:pt x="30772" y="254532"/>
                </a:lnTo>
                <a:lnTo>
                  <a:pt x="8144" y="210604"/>
                </a:lnTo>
                <a:lnTo>
                  <a:pt x="0" y="160019"/>
                </a:lnTo>
                <a:lnTo>
                  <a:pt x="8144" y="109435"/>
                </a:lnTo>
                <a:lnTo>
                  <a:pt x="30772" y="65507"/>
                </a:lnTo>
                <a:lnTo>
                  <a:pt x="65178" y="30870"/>
                </a:lnTo>
                <a:lnTo>
                  <a:pt x="108655" y="8156"/>
                </a:lnTo>
                <a:lnTo>
                  <a:pt x="158495" y="0"/>
                </a:lnTo>
                <a:lnTo>
                  <a:pt x="209080" y="8156"/>
                </a:lnTo>
                <a:lnTo>
                  <a:pt x="253008" y="30870"/>
                </a:lnTo>
                <a:lnTo>
                  <a:pt x="287645" y="65507"/>
                </a:lnTo>
                <a:lnTo>
                  <a:pt x="310359" y="109435"/>
                </a:lnTo>
                <a:lnTo>
                  <a:pt x="318515" y="160019"/>
                </a:lnTo>
                <a:lnTo>
                  <a:pt x="310359" y="210604"/>
                </a:lnTo>
                <a:lnTo>
                  <a:pt x="287645" y="254532"/>
                </a:lnTo>
                <a:lnTo>
                  <a:pt x="253008" y="289169"/>
                </a:lnTo>
                <a:lnTo>
                  <a:pt x="209080" y="311883"/>
                </a:lnTo>
                <a:lnTo>
                  <a:pt x="158495" y="320039"/>
                </a:lnTo>
                <a:close/>
              </a:path>
            </a:pathLst>
          </a:custGeom>
          <a:solidFill>
            <a:srgbClr val="B6DDE8"/>
          </a:solidFill>
        </p:spPr>
        <p:txBody>
          <a:bodyPr wrap="square" lIns="0" tIns="0" rIns="0" bIns="0" rtlCol="0"/>
          <a:lstStyle/>
          <a:p>
            <a:endParaRPr/>
          </a:p>
        </p:txBody>
      </p:sp>
      <p:sp>
        <p:nvSpPr>
          <p:cNvPr id="45" name="object 45"/>
          <p:cNvSpPr/>
          <p:nvPr/>
        </p:nvSpPr>
        <p:spPr>
          <a:xfrm>
            <a:off x="903731" y="4614672"/>
            <a:ext cx="342900" cy="346075"/>
          </a:xfrm>
          <a:custGeom>
            <a:avLst/>
            <a:gdLst/>
            <a:ahLst/>
            <a:cxnLst/>
            <a:rect l="l" t="t" r="r" b="b"/>
            <a:pathLst>
              <a:path w="342900" h="346075">
                <a:moveTo>
                  <a:pt x="188976" y="345948"/>
                </a:moveTo>
                <a:lnTo>
                  <a:pt x="153924" y="345948"/>
                </a:lnTo>
                <a:lnTo>
                  <a:pt x="137160" y="342900"/>
                </a:lnTo>
                <a:lnTo>
                  <a:pt x="89916" y="326136"/>
                </a:lnTo>
                <a:lnTo>
                  <a:pt x="50292" y="295656"/>
                </a:lnTo>
                <a:lnTo>
                  <a:pt x="13716" y="240792"/>
                </a:lnTo>
                <a:lnTo>
                  <a:pt x="1524" y="192024"/>
                </a:lnTo>
                <a:lnTo>
                  <a:pt x="0" y="173736"/>
                </a:lnTo>
                <a:lnTo>
                  <a:pt x="0" y="156972"/>
                </a:lnTo>
                <a:lnTo>
                  <a:pt x="13716" y="106680"/>
                </a:lnTo>
                <a:lnTo>
                  <a:pt x="38100" y="64008"/>
                </a:lnTo>
                <a:lnTo>
                  <a:pt x="62484" y="41148"/>
                </a:lnTo>
                <a:lnTo>
                  <a:pt x="74676" y="30480"/>
                </a:lnTo>
                <a:lnTo>
                  <a:pt x="88392" y="21336"/>
                </a:lnTo>
                <a:lnTo>
                  <a:pt x="103632" y="13716"/>
                </a:lnTo>
                <a:lnTo>
                  <a:pt x="120396" y="9143"/>
                </a:lnTo>
                <a:lnTo>
                  <a:pt x="135636" y="4572"/>
                </a:lnTo>
                <a:lnTo>
                  <a:pt x="153924" y="1524"/>
                </a:lnTo>
                <a:lnTo>
                  <a:pt x="170688" y="0"/>
                </a:lnTo>
                <a:lnTo>
                  <a:pt x="187452" y="1524"/>
                </a:lnTo>
                <a:lnTo>
                  <a:pt x="237743" y="13716"/>
                </a:lnTo>
                <a:lnTo>
                  <a:pt x="259842" y="25908"/>
                </a:lnTo>
                <a:lnTo>
                  <a:pt x="172212" y="25908"/>
                </a:lnTo>
                <a:lnTo>
                  <a:pt x="156972" y="27432"/>
                </a:lnTo>
                <a:lnTo>
                  <a:pt x="143256" y="28956"/>
                </a:lnTo>
                <a:lnTo>
                  <a:pt x="128016" y="32004"/>
                </a:lnTo>
                <a:lnTo>
                  <a:pt x="115824" y="36576"/>
                </a:lnTo>
                <a:lnTo>
                  <a:pt x="102108" y="44196"/>
                </a:lnTo>
                <a:lnTo>
                  <a:pt x="89916" y="50292"/>
                </a:lnTo>
                <a:lnTo>
                  <a:pt x="50292" y="89916"/>
                </a:lnTo>
                <a:lnTo>
                  <a:pt x="32004" y="129540"/>
                </a:lnTo>
                <a:lnTo>
                  <a:pt x="25908" y="158496"/>
                </a:lnTo>
                <a:lnTo>
                  <a:pt x="25908" y="187452"/>
                </a:lnTo>
                <a:lnTo>
                  <a:pt x="36576" y="230124"/>
                </a:lnTo>
                <a:lnTo>
                  <a:pt x="57912" y="266700"/>
                </a:lnTo>
                <a:lnTo>
                  <a:pt x="89916" y="295656"/>
                </a:lnTo>
                <a:lnTo>
                  <a:pt x="141732" y="318516"/>
                </a:lnTo>
                <a:lnTo>
                  <a:pt x="170688" y="321564"/>
                </a:lnTo>
                <a:lnTo>
                  <a:pt x="260604" y="321564"/>
                </a:lnTo>
                <a:lnTo>
                  <a:pt x="252983" y="326136"/>
                </a:lnTo>
                <a:lnTo>
                  <a:pt x="239268" y="332232"/>
                </a:lnTo>
                <a:lnTo>
                  <a:pt x="222504" y="338328"/>
                </a:lnTo>
                <a:lnTo>
                  <a:pt x="207264" y="342900"/>
                </a:lnTo>
                <a:lnTo>
                  <a:pt x="188976" y="345948"/>
                </a:lnTo>
                <a:close/>
              </a:path>
              <a:path w="342900" h="346075">
                <a:moveTo>
                  <a:pt x="260604" y="321564"/>
                </a:moveTo>
                <a:lnTo>
                  <a:pt x="170688" y="321564"/>
                </a:lnTo>
                <a:lnTo>
                  <a:pt x="185928" y="320040"/>
                </a:lnTo>
                <a:lnTo>
                  <a:pt x="199643" y="318516"/>
                </a:lnTo>
                <a:lnTo>
                  <a:pt x="214883" y="315468"/>
                </a:lnTo>
                <a:lnTo>
                  <a:pt x="227076" y="309372"/>
                </a:lnTo>
                <a:lnTo>
                  <a:pt x="240792" y="303276"/>
                </a:lnTo>
                <a:lnTo>
                  <a:pt x="274319" y="278892"/>
                </a:lnTo>
                <a:lnTo>
                  <a:pt x="300228" y="245364"/>
                </a:lnTo>
                <a:lnTo>
                  <a:pt x="313943" y="204216"/>
                </a:lnTo>
                <a:lnTo>
                  <a:pt x="316991" y="188976"/>
                </a:lnTo>
                <a:lnTo>
                  <a:pt x="316991" y="158496"/>
                </a:lnTo>
                <a:lnTo>
                  <a:pt x="306324" y="117348"/>
                </a:lnTo>
                <a:lnTo>
                  <a:pt x="284988" y="80772"/>
                </a:lnTo>
                <a:lnTo>
                  <a:pt x="274319" y="70104"/>
                </a:lnTo>
                <a:lnTo>
                  <a:pt x="265176" y="59436"/>
                </a:lnTo>
                <a:lnTo>
                  <a:pt x="228600" y="38100"/>
                </a:lnTo>
                <a:lnTo>
                  <a:pt x="187452" y="27432"/>
                </a:lnTo>
                <a:lnTo>
                  <a:pt x="172212" y="25908"/>
                </a:lnTo>
                <a:lnTo>
                  <a:pt x="259842" y="25908"/>
                </a:lnTo>
                <a:lnTo>
                  <a:pt x="292607" y="50292"/>
                </a:lnTo>
                <a:lnTo>
                  <a:pt x="321563" y="89916"/>
                </a:lnTo>
                <a:lnTo>
                  <a:pt x="339852" y="138684"/>
                </a:lnTo>
                <a:lnTo>
                  <a:pt x="342900" y="173736"/>
                </a:lnTo>
                <a:lnTo>
                  <a:pt x="339852" y="207264"/>
                </a:lnTo>
                <a:lnTo>
                  <a:pt x="323087" y="256032"/>
                </a:lnTo>
                <a:lnTo>
                  <a:pt x="292607" y="295656"/>
                </a:lnTo>
                <a:lnTo>
                  <a:pt x="268224" y="316992"/>
                </a:lnTo>
                <a:lnTo>
                  <a:pt x="260604" y="321564"/>
                </a:lnTo>
                <a:close/>
              </a:path>
            </a:pathLst>
          </a:custGeom>
          <a:solidFill>
            <a:srgbClr val="FFFFFF"/>
          </a:solidFill>
        </p:spPr>
        <p:txBody>
          <a:bodyPr wrap="square" lIns="0" tIns="0" rIns="0" bIns="0" rtlCol="0"/>
          <a:lstStyle/>
          <a:p>
            <a:endParaRPr/>
          </a:p>
        </p:txBody>
      </p:sp>
      <p:sp>
        <p:nvSpPr>
          <p:cNvPr id="46" name="object 46"/>
          <p:cNvSpPr/>
          <p:nvPr/>
        </p:nvSpPr>
        <p:spPr>
          <a:xfrm>
            <a:off x="1074420" y="4959096"/>
            <a:ext cx="2449195" cy="321945"/>
          </a:xfrm>
          <a:custGeom>
            <a:avLst/>
            <a:gdLst/>
            <a:ahLst/>
            <a:cxnLst/>
            <a:rect l="l" t="t" r="r" b="b"/>
            <a:pathLst>
              <a:path w="2449195" h="321945">
                <a:moveTo>
                  <a:pt x="2449068" y="321564"/>
                </a:moveTo>
                <a:lnTo>
                  <a:pt x="144779" y="321564"/>
                </a:lnTo>
                <a:lnTo>
                  <a:pt x="0" y="161543"/>
                </a:lnTo>
                <a:lnTo>
                  <a:pt x="144779" y="0"/>
                </a:lnTo>
                <a:lnTo>
                  <a:pt x="2449068" y="0"/>
                </a:lnTo>
                <a:lnTo>
                  <a:pt x="2449068" y="321564"/>
                </a:lnTo>
                <a:close/>
              </a:path>
            </a:pathLst>
          </a:custGeom>
          <a:solidFill>
            <a:srgbClr val="4F80BC"/>
          </a:solidFill>
        </p:spPr>
        <p:txBody>
          <a:bodyPr wrap="square" lIns="0" tIns="0" rIns="0" bIns="0" rtlCol="0"/>
          <a:lstStyle/>
          <a:p>
            <a:endParaRPr/>
          </a:p>
        </p:txBody>
      </p:sp>
      <p:sp>
        <p:nvSpPr>
          <p:cNvPr id="47" name="object 47"/>
          <p:cNvSpPr/>
          <p:nvPr/>
        </p:nvSpPr>
        <p:spPr>
          <a:xfrm>
            <a:off x="1060704" y="4946904"/>
            <a:ext cx="2475230" cy="346075"/>
          </a:xfrm>
          <a:custGeom>
            <a:avLst/>
            <a:gdLst/>
            <a:ahLst/>
            <a:cxnLst/>
            <a:rect l="l" t="t" r="r" b="b"/>
            <a:pathLst>
              <a:path w="2475229" h="346075">
                <a:moveTo>
                  <a:pt x="2468880" y="345948"/>
                </a:moveTo>
                <a:lnTo>
                  <a:pt x="155447" y="345948"/>
                </a:lnTo>
                <a:lnTo>
                  <a:pt x="152400" y="344424"/>
                </a:lnTo>
                <a:lnTo>
                  <a:pt x="149351" y="341376"/>
                </a:lnTo>
                <a:lnTo>
                  <a:pt x="4572" y="181356"/>
                </a:lnTo>
                <a:lnTo>
                  <a:pt x="0" y="176784"/>
                </a:lnTo>
                <a:lnTo>
                  <a:pt x="0" y="169164"/>
                </a:lnTo>
                <a:lnTo>
                  <a:pt x="4572" y="164592"/>
                </a:lnTo>
                <a:lnTo>
                  <a:pt x="149351" y="4572"/>
                </a:lnTo>
                <a:lnTo>
                  <a:pt x="152400" y="1524"/>
                </a:lnTo>
                <a:lnTo>
                  <a:pt x="155447" y="0"/>
                </a:lnTo>
                <a:lnTo>
                  <a:pt x="2468880" y="0"/>
                </a:lnTo>
                <a:lnTo>
                  <a:pt x="2474976" y="6095"/>
                </a:lnTo>
                <a:lnTo>
                  <a:pt x="2474976" y="12192"/>
                </a:lnTo>
                <a:lnTo>
                  <a:pt x="2449068" y="12192"/>
                </a:lnTo>
                <a:lnTo>
                  <a:pt x="2449068" y="21336"/>
                </a:lnTo>
                <a:lnTo>
                  <a:pt x="167639" y="21336"/>
                </a:lnTo>
                <a:lnTo>
                  <a:pt x="158495" y="25908"/>
                </a:lnTo>
                <a:lnTo>
                  <a:pt x="163546" y="25908"/>
                </a:lnTo>
                <a:lnTo>
                  <a:pt x="39391" y="164592"/>
                </a:lnTo>
                <a:lnTo>
                  <a:pt x="24383" y="164592"/>
                </a:lnTo>
                <a:lnTo>
                  <a:pt x="24383" y="181356"/>
                </a:lnTo>
                <a:lnTo>
                  <a:pt x="39391" y="181356"/>
                </a:lnTo>
                <a:lnTo>
                  <a:pt x="164911" y="321564"/>
                </a:lnTo>
                <a:lnTo>
                  <a:pt x="158495" y="321564"/>
                </a:lnTo>
                <a:lnTo>
                  <a:pt x="167639" y="324612"/>
                </a:lnTo>
                <a:lnTo>
                  <a:pt x="2449068" y="324612"/>
                </a:lnTo>
                <a:lnTo>
                  <a:pt x="2449068" y="333756"/>
                </a:lnTo>
                <a:lnTo>
                  <a:pt x="2474976" y="333756"/>
                </a:lnTo>
                <a:lnTo>
                  <a:pt x="2474976" y="339852"/>
                </a:lnTo>
                <a:lnTo>
                  <a:pt x="2468880" y="345948"/>
                </a:lnTo>
                <a:close/>
              </a:path>
              <a:path w="2475229" h="346075">
                <a:moveTo>
                  <a:pt x="2449068" y="333756"/>
                </a:moveTo>
                <a:lnTo>
                  <a:pt x="2449068" y="12192"/>
                </a:lnTo>
                <a:lnTo>
                  <a:pt x="2462784" y="25908"/>
                </a:lnTo>
                <a:lnTo>
                  <a:pt x="2474976" y="25908"/>
                </a:lnTo>
                <a:lnTo>
                  <a:pt x="2474976" y="321564"/>
                </a:lnTo>
                <a:lnTo>
                  <a:pt x="2462784" y="321564"/>
                </a:lnTo>
                <a:lnTo>
                  <a:pt x="2449068" y="333756"/>
                </a:lnTo>
                <a:close/>
              </a:path>
              <a:path w="2475229" h="346075">
                <a:moveTo>
                  <a:pt x="2474976" y="25908"/>
                </a:moveTo>
                <a:lnTo>
                  <a:pt x="2462784" y="25908"/>
                </a:lnTo>
                <a:lnTo>
                  <a:pt x="2449068" y="12192"/>
                </a:lnTo>
                <a:lnTo>
                  <a:pt x="2474976" y="12192"/>
                </a:lnTo>
                <a:lnTo>
                  <a:pt x="2474976" y="25908"/>
                </a:lnTo>
                <a:close/>
              </a:path>
              <a:path w="2475229" h="346075">
                <a:moveTo>
                  <a:pt x="163546" y="25908"/>
                </a:moveTo>
                <a:lnTo>
                  <a:pt x="158495" y="25908"/>
                </a:lnTo>
                <a:lnTo>
                  <a:pt x="167639" y="21336"/>
                </a:lnTo>
                <a:lnTo>
                  <a:pt x="163546" y="25908"/>
                </a:lnTo>
                <a:close/>
              </a:path>
              <a:path w="2475229" h="346075">
                <a:moveTo>
                  <a:pt x="2449068" y="25908"/>
                </a:moveTo>
                <a:lnTo>
                  <a:pt x="163546" y="25908"/>
                </a:lnTo>
                <a:lnTo>
                  <a:pt x="167639" y="21336"/>
                </a:lnTo>
                <a:lnTo>
                  <a:pt x="2449068" y="21336"/>
                </a:lnTo>
                <a:lnTo>
                  <a:pt x="2449068" y="25908"/>
                </a:lnTo>
                <a:close/>
              </a:path>
              <a:path w="2475229" h="346075">
                <a:moveTo>
                  <a:pt x="24383" y="181356"/>
                </a:moveTo>
                <a:lnTo>
                  <a:pt x="24383" y="164592"/>
                </a:lnTo>
                <a:lnTo>
                  <a:pt x="31887" y="172974"/>
                </a:lnTo>
                <a:lnTo>
                  <a:pt x="24383" y="181356"/>
                </a:lnTo>
                <a:close/>
              </a:path>
              <a:path w="2475229" h="346075">
                <a:moveTo>
                  <a:pt x="31887" y="172974"/>
                </a:moveTo>
                <a:lnTo>
                  <a:pt x="24383" y="164592"/>
                </a:lnTo>
                <a:lnTo>
                  <a:pt x="39391" y="164592"/>
                </a:lnTo>
                <a:lnTo>
                  <a:pt x="31887" y="172974"/>
                </a:lnTo>
                <a:close/>
              </a:path>
              <a:path w="2475229" h="346075">
                <a:moveTo>
                  <a:pt x="39391" y="181356"/>
                </a:moveTo>
                <a:lnTo>
                  <a:pt x="24383" y="181356"/>
                </a:lnTo>
                <a:lnTo>
                  <a:pt x="31887" y="172974"/>
                </a:lnTo>
                <a:lnTo>
                  <a:pt x="39391" y="181356"/>
                </a:lnTo>
                <a:close/>
              </a:path>
              <a:path w="2475229" h="346075">
                <a:moveTo>
                  <a:pt x="167639" y="324612"/>
                </a:moveTo>
                <a:lnTo>
                  <a:pt x="158495" y="321564"/>
                </a:lnTo>
                <a:lnTo>
                  <a:pt x="164911" y="321564"/>
                </a:lnTo>
                <a:lnTo>
                  <a:pt x="167639" y="324612"/>
                </a:lnTo>
                <a:close/>
              </a:path>
              <a:path w="2475229" h="346075">
                <a:moveTo>
                  <a:pt x="2449068" y="324612"/>
                </a:moveTo>
                <a:lnTo>
                  <a:pt x="167639" y="324612"/>
                </a:lnTo>
                <a:lnTo>
                  <a:pt x="164911" y="321564"/>
                </a:lnTo>
                <a:lnTo>
                  <a:pt x="2449068" y="321564"/>
                </a:lnTo>
                <a:lnTo>
                  <a:pt x="2449068" y="324612"/>
                </a:lnTo>
                <a:close/>
              </a:path>
              <a:path w="2475229" h="346075">
                <a:moveTo>
                  <a:pt x="2474976" y="333756"/>
                </a:moveTo>
                <a:lnTo>
                  <a:pt x="2449068" y="333756"/>
                </a:lnTo>
                <a:lnTo>
                  <a:pt x="2462784" y="321564"/>
                </a:lnTo>
                <a:lnTo>
                  <a:pt x="2474976" y="321564"/>
                </a:lnTo>
                <a:lnTo>
                  <a:pt x="2474976" y="333756"/>
                </a:lnTo>
                <a:close/>
              </a:path>
            </a:pathLst>
          </a:custGeom>
          <a:solidFill>
            <a:srgbClr val="FFFFFF"/>
          </a:solidFill>
        </p:spPr>
        <p:txBody>
          <a:bodyPr wrap="square" lIns="0" tIns="0" rIns="0" bIns="0" rtlCol="0"/>
          <a:lstStyle/>
          <a:p>
            <a:endParaRPr/>
          </a:p>
        </p:txBody>
      </p:sp>
      <p:sp>
        <p:nvSpPr>
          <p:cNvPr id="48" name="object 48"/>
          <p:cNvSpPr txBox="1"/>
          <p:nvPr/>
        </p:nvSpPr>
        <p:spPr>
          <a:xfrm>
            <a:off x="1259851" y="4996711"/>
            <a:ext cx="1784985"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Calibri"/>
                <a:cs typeface="Calibri"/>
              </a:rPr>
              <a:t>Univ. </a:t>
            </a:r>
            <a:r>
              <a:rPr sz="1200" spc="-5" dirty="0">
                <a:solidFill>
                  <a:srgbClr val="FFFFFF"/>
                </a:solidFill>
                <a:latin typeface="Calibri"/>
                <a:cs typeface="Calibri"/>
              </a:rPr>
              <a:t>Hassan Premier</a:t>
            </a:r>
            <a:r>
              <a:rPr sz="1200" spc="-25" dirty="0">
                <a:solidFill>
                  <a:srgbClr val="FFFFFF"/>
                </a:solidFill>
                <a:latin typeface="Calibri"/>
                <a:cs typeface="Calibri"/>
              </a:rPr>
              <a:t> </a:t>
            </a:r>
            <a:r>
              <a:rPr sz="1200" spc="-10" dirty="0">
                <a:solidFill>
                  <a:srgbClr val="FFFFFF"/>
                </a:solidFill>
                <a:latin typeface="Calibri"/>
                <a:cs typeface="Calibri"/>
              </a:rPr>
              <a:t>-Settat</a:t>
            </a:r>
            <a:endParaRPr sz="1200">
              <a:latin typeface="Calibri"/>
              <a:cs typeface="Calibri"/>
            </a:endParaRPr>
          </a:p>
        </p:txBody>
      </p:sp>
      <p:sp>
        <p:nvSpPr>
          <p:cNvPr id="49" name="object 49"/>
          <p:cNvSpPr/>
          <p:nvPr/>
        </p:nvSpPr>
        <p:spPr>
          <a:xfrm>
            <a:off x="915924" y="4959095"/>
            <a:ext cx="318770" cy="321945"/>
          </a:xfrm>
          <a:custGeom>
            <a:avLst/>
            <a:gdLst/>
            <a:ahLst/>
            <a:cxnLst/>
            <a:rect l="l" t="t" r="r" b="b"/>
            <a:pathLst>
              <a:path w="318769" h="321945">
                <a:moveTo>
                  <a:pt x="158495" y="321563"/>
                </a:moveTo>
                <a:lnTo>
                  <a:pt x="108655" y="313407"/>
                </a:lnTo>
                <a:lnTo>
                  <a:pt x="65178" y="290693"/>
                </a:lnTo>
                <a:lnTo>
                  <a:pt x="30772" y="256056"/>
                </a:lnTo>
                <a:lnTo>
                  <a:pt x="8144" y="212128"/>
                </a:lnTo>
                <a:lnTo>
                  <a:pt x="0" y="161543"/>
                </a:lnTo>
                <a:lnTo>
                  <a:pt x="8144" y="110800"/>
                </a:lnTo>
                <a:lnTo>
                  <a:pt x="30772" y="66495"/>
                </a:lnTo>
                <a:lnTo>
                  <a:pt x="65178" y="31406"/>
                </a:lnTo>
                <a:lnTo>
                  <a:pt x="108655" y="8314"/>
                </a:lnTo>
                <a:lnTo>
                  <a:pt x="158495" y="0"/>
                </a:lnTo>
                <a:lnTo>
                  <a:pt x="209080" y="8314"/>
                </a:lnTo>
                <a:lnTo>
                  <a:pt x="253008" y="31406"/>
                </a:lnTo>
                <a:lnTo>
                  <a:pt x="287645" y="66495"/>
                </a:lnTo>
                <a:lnTo>
                  <a:pt x="310359" y="110800"/>
                </a:lnTo>
                <a:lnTo>
                  <a:pt x="318515" y="161543"/>
                </a:lnTo>
                <a:lnTo>
                  <a:pt x="310359" y="212128"/>
                </a:lnTo>
                <a:lnTo>
                  <a:pt x="287645" y="256056"/>
                </a:lnTo>
                <a:lnTo>
                  <a:pt x="253008" y="290693"/>
                </a:lnTo>
                <a:lnTo>
                  <a:pt x="209080" y="313407"/>
                </a:lnTo>
                <a:lnTo>
                  <a:pt x="158495" y="321563"/>
                </a:lnTo>
                <a:close/>
              </a:path>
            </a:pathLst>
          </a:custGeom>
          <a:solidFill>
            <a:srgbClr val="B6DDE8"/>
          </a:solidFill>
        </p:spPr>
        <p:txBody>
          <a:bodyPr wrap="square" lIns="0" tIns="0" rIns="0" bIns="0" rtlCol="0"/>
          <a:lstStyle/>
          <a:p>
            <a:endParaRPr/>
          </a:p>
        </p:txBody>
      </p:sp>
      <p:sp>
        <p:nvSpPr>
          <p:cNvPr id="50" name="object 50"/>
          <p:cNvSpPr/>
          <p:nvPr/>
        </p:nvSpPr>
        <p:spPr>
          <a:xfrm>
            <a:off x="903731" y="4946903"/>
            <a:ext cx="342900" cy="346075"/>
          </a:xfrm>
          <a:custGeom>
            <a:avLst/>
            <a:gdLst/>
            <a:ahLst/>
            <a:cxnLst/>
            <a:rect l="l" t="t" r="r" b="b"/>
            <a:pathLst>
              <a:path w="342900" h="346075">
                <a:moveTo>
                  <a:pt x="188976" y="345948"/>
                </a:moveTo>
                <a:lnTo>
                  <a:pt x="153924" y="345948"/>
                </a:lnTo>
                <a:lnTo>
                  <a:pt x="137160" y="342900"/>
                </a:lnTo>
                <a:lnTo>
                  <a:pt x="89916" y="326136"/>
                </a:lnTo>
                <a:lnTo>
                  <a:pt x="50292" y="295656"/>
                </a:lnTo>
                <a:lnTo>
                  <a:pt x="21336" y="256032"/>
                </a:lnTo>
                <a:lnTo>
                  <a:pt x="3048" y="208788"/>
                </a:lnTo>
                <a:lnTo>
                  <a:pt x="0" y="173736"/>
                </a:lnTo>
                <a:lnTo>
                  <a:pt x="0" y="155448"/>
                </a:lnTo>
                <a:lnTo>
                  <a:pt x="19812" y="91440"/>
                </a:lnTo>
                <a:lnTo>
                  <a:pt x="48768" y="51816"/>
                </a:lnTo>
                <a:lnTo>
                  <a:pt x="88392" y="21336"/>
                </a:lnTo>
                <a:lnTo>
                  <a:pt x="135636" y="3048"/>
                </a:lnTo>
                <a:lnTo>
                  <a:pt x="170688" y="0"/>
                </a:lnTo>
                <a:lnTo>
                  <a:pt x="205740" y="3048"/>
                </a:lnTo>
                <a:lnTo>
                  <a:pt x="222504" y="7619"/>
                </a:lnTo>
                <a:lnTo>
                  <a:pt x="237743" y="13716"/>
                </a:lnTo>
                <a:lnTo>
                  <a:pt x="252983" y="21336"/>
                </a:lnTo>
                <a:lnTo>
                  <a:pt x="261213" y="25908"/>
                </a:lnTo>
                <a:lnTo>
                  <a:pt x="156972" y="25908"/>
                </a:lnTo>
                <a:lnTo>
                  <a:pt x="143256" y="28956"/>
                </a:lnTo>
                <a:lnTo>
                  <a:pt x="102108" y="42672"/>
                </a:lnTo>
                <a:lnTo>
                  <a:pt x="68580" y="68580"/>
                </a:lnTo>
                <a:lnTo>
                  <a:pt x="42672" y="102108"/>
                </a:lnTo>
                <a:lnTo>
                  <a:pt x="28956" y="143256"/>
                </a:lnTo>
                <a:lnTo>
                  <a:pt x="25908" y="156972"/>
                </a:lnTo>
                <a:lnTo>
                  <a:pt x="25908" y="187452"/>
                </a:lnTo>
                <a:lnTo>
                  <a:pt x="27432" y="202692"/>
                </a:lnTo>
                <a:lnTo>
                  <a:pt x="42672" y="242316"/>
                </a:lnTo>
                <a:lnTo>
                  <a:pt x="67056" y="277368"/>
                </a:lnTo>
                <a:lnTo>
                  <a:pt x="100584" y="303276"/>
                </a:lnTo>
                <a:lnTo>
                  <a:pt x="155448" y="320040"/>
                </a:lnTo>
                <a:lnTo>
                  <a:pt x="170688" y="321564"/>
                </a:lnTo>
                <a:lnTo>
                  <a:pt x="259080" y="321564"/>
                </a:lnTo>
                <a:lnTo>
                  <a:pt x="252983" y="324612"/>
                </a:lnTo>
                <a:lnTo>
                  <a:pt x="239268" y="332232"/>
                </a:lnTo>
                <a:lnTo>
                  <a:pt x="222504" y="338328"/>
                </a:lnTo>
                <a:lnTo>
                  <a:pt x="207264" y="342900"/>
                </a:lnTo>
                <a:lnTo>
                  <a:pt x="188976" y="345948"/>
                </a:lnTo>
                <a:close/>
              </a:path>
              <a:path w="342900" h="346075">
                <a:moveTo>
                  <a:pt x="259080" y="321564"/>
                </a:moveTo>
                <a:lnTo>
                  <a:pt x="170688" y="321564"/>
                </a:lnTo>
                <a:lnTo>
                  <a:pt x="185928" y="320040"/>
                </a:lnTo>
                <a:lnTo>
                  <a:pt x="199643" y="318516"/>
                </a:lnTo>
                <a:lnTo>
                  <a:pt x="240792" y="303276"/>
                </a:lnTo>
                <a:lnTo>
                  <a:pt x="274319" y="278892"/>
                </a:lnTo>
                <a:lnTo>
                  <a:pt x="300228" y="243840"/>
                </a:lnTo>
                <a:lnTo>
                  <a:pt x="313943" y="204216"/>
                </a:lnTo>
                <a:lnTo>
                  <a:pt x="316991" y="188976"/>
                </a:lnTo>
                <a:lnTo>
                  <a:pt x="316991" y="158496"/>
                </a:lnTo>
                <a:lnTo>
                  <a:pt x="313943" y="144780"/>
                </a:lnTo>
                <a:lnTo>
                  <a:pt x="310895" y="129540"/>
                </a:lnTo>
                <a:lnTo>
                  <a:pt x="284988" y="79248"/>
                </a:lnTo>
                <a:lnTo>
                  <a:pt x="240792" y="44196"/>
                </a:lnTo>
                <a:lnTo>
                  <a:pt x="187452" y="25908"/>
                </a:lnTo>
                <a:lnTo>
                  <a:pt x="261213" y="25908"/>
                </a:lnTo>
                <a:lnTo>
                  <a:pt x="292607" y="50292"/>
                </a:lnTo>
                <a:lnTo>
                  <a:pt x="321563" y="89916"/>
                </a:lnTo>
                <a:lnTo>
                  <a:pt x="339852" y="137160"/>
                </a:lnTo>
                <a:lnTo>
                  <a:pt x="341376" y="155448"/>
                </a:lnTo>
                <a:lnTo>
                  <a:pt x="342900" y="172212"/>
                </a:lnTo>
                <a:lnTo>
                  <a:pt x="335280" y="224028"/>
                </a:lnTo>
                <a:lnTo>
                  <a:pt x="313943" y="269748"/>
                </a:lnTo>
                <a:lnTo>
                  <a:pt x="268224" y="316992"/>
                </a:lnTo>
                <a:lnTo>
                  <a:pt x="259080" y="321564"/>
                </a:lnTo>
                <a:close/>
              </a:path>
            </a:pathLst>
          </a:custGeom>
          <a:solidFill>
            <a:srgbClr val="FFFFFF"/>
          </a:solidFill>
        </p:spPr>
        <p:txBody>
          <a:bodyPr wrap="square" lIns="0" tIns="0" rIns="0" bIns="0" rtlCol="0"/>
          <a:lstStyle/>
          <a:p>
            <a:endParaRPr/>
          </a:p>
        </p:txBody>
      </p:sp>
      <p:sp>
        <p:nvSpPr>
          <p:cNvPr id="51" name="object 51"/>
          <p:cNvSpPr/>
          <p:nvPr/>
        </p:nvSpPr>
        <p:spPr>
          <a:xfrm>
            <a:off x="1074420" y="5289803"/>
            <a:ext cx="2449195" cy="325120"/>
          </a:xfrm>
          <a:custGeom>
            <a:avLst/>
            <a:gdLst/>
            <a:ahLst/>
            <a:cxnLst/>
            <a:rect l="l" t="t" r="r" b="b"/>
            <a:pathLst>
              <a:path w="2449195" h="325120">
                <a:moveTo>
                  <a:pt x="2449068" y="324612"/>
                </a:moveTo>
                <a:lnTo>
                  <a:pt x="144779" y="324612"/>
                </a:lnTo>
                <a:lnTo>
                  <a:pt x="0" y="161544"/>
                </a:lnTo>
                <a:lnTo>
                  <a:pt x="144779" y="0"/>
                </a:lnTo>
                <a:lnTo>
                  <a:pt x="2449068" y="0"/>
                </a:lnTo>
                <a:lnTo>
                  <a:pt x="2449068" y="324612"/>
                </a:lnTo>
                <a:close/>
              </a:path>
            </a:pathLst>
          </a:custGeom>
          <a:solidFill>
            <a:srgbClr val="4F80BC"/>
          </a:solidFill>
        </p:spPr>
        <p:txBody>
          <a:bodyPr wrap="square" lIns="0" tIns="0" rIns="0" bIns="0" rtlCol="0"/>
          <a:lstStyle/>
          <a:p>
            <a:endParaRPr/>
          </a:p>
        </p:txBody>
      </p:sp>
      <p:sp>
        <p:nvSpPr>
          <p:cNvPr id="52" name="object 52"/>
          <p:cNvSpPr/>
          <p:nvPr/>
        </p:nvSpPr>
        <p:spPr>
          <a:xfrm>
            <a:off x="1060704" y="5277611"/>
            <a:ext cx="2475230" cy="349250"/>
          </a:xfrm>
          <a:custGeom>
            <a:avLst/>
            <a:gdLst/>
            <a:ahLst/>
            <a:cxnLst/>
            <a:rect l="l" t="t" r="r" b="b"/>
            <a:pathLst>
              <a:path w="2475229" h="349250">
                <a:moveTo>
                  <a:pt x="2468880" y="348996"/>
                </a:moveTo>
                <a:lnTo>
                  <a:pt x="155447" y="348996"/>
                </a:lnTo>
                <a:lnTo>
                  <a:pt x="152400" y="347472"/>
                </a:lnTo>
                <a:lnTo>
                  <a:pt x="149351" y="344424"/>
                </a:lnTo>
                <a:lnTo>
                  <a:pt x="4572" y="182880"/>
                </a:lnTo>
                <a:lnTo>
                  <a:pt x="0" y="178308"/>
                </a:lnTo>
                <a:lnTo>
                  <a:pt x="0" y="170688"/>
                </a:lnTo>
                <a:lnTo>
                  <a:pt x="4572" y="166116"/>
                </a:lnTo>
                <a:lnTo>
                  <a:pt x="149351" y="4572"/>
                </a:lnTo>
                <a:lnTo>
                  <a:pt x="152400" y="1524"/>
                </a:lnTo>
                <a:lnTo>
                  <a:pt x="155447" y="0"/>
                </a:lnTo>
                <a:lnTo>
                  <a:pt x="2468880" y="0"/>
                </a:lnTo>
                <a:lnTo>
                  <a:pt x="2474976" y="4572"/>
                </a:lnTo>
                <a:lnTo>
                  <a:pt x="2474976" y="12191"/>
                </a:lnTo>
                <a:lnTo>
                  <a:pt x="2449068" y="12191"/>
                </a:lnTo>
                <a:lnTo>
                  <a:pt x="2449068" y="21336"/>
                </a:lnTo>
                <a:lnTo>
                  <a:pt x="169163" y="21336"/>
                </a:lnTo>
                <a:lnTo>
                  <a:pt x="158495" y="24384"/>
                </a:lnTo>
                <a:lnTo>
                  <a:pt x="166432" y="24384"/>
                </a:lnTo>
                <a:lnTo>
                  <a:pt x="39408" y="166116"/>
                </a:lnTo>
                <a:lnTo>
                  <a:pt x="24383" y="166116"/>
                </a:lnTo>
                <a:lnTo>
                  <a:pt x="24383" y="182880"/>
                </a:lnTo>
                <a:lnTo>
                  <a:pt x="39408" y="182880"/>
                </a:lnTo>
                <a:lnTo>
                  <a:pt x="165066" y="323088"/>
                </a:lnTo>
                <a:lnTo>
                  <a:pt x="158495" y="323088"/>
                </a:lnTo>
                <a:lnTo>
                  <a:pt x="169163" y="327660"/>
                </a:lnTo>
                <a:lnTo>
                  <a:pt x="2449068" y="327660"/>
                </a:lnTo>
                <a:lnTo>
                  <a:pt x="2449068" y="336804"/>
                </a:lnTo>
                <a:lnTo>
                  <a:pt x="2474976" y="336804"/>
                </a:lnTo>
                <a:lnTo>
                  <a:pt x="2474976" y="342900"/>
                </a:lnTo>
                <a:lnTo>
                  <a:pt x="2468880" y="348996"/>
                </a:lnTo>
                <a:close/>
              </a:path>
              <a:path w="2475229" h="349250">
                <a:moveTo>
                  <a:pt x="2449068" y="336804"/>
                </a:moveTo>
                <a:lnTo>
                  <a:pt x="2449068" y="12191"/>
                </a:lnTo>
                <a:lnTo>
                  <a:pt x="2462784" y="24384"/>
                </a:lnTo>
                <a:lnTo>
                  <a:pt x="2474976" y="24384"/>
                </a:lnTo>
                <a:lnTo>
                  <a:pt x="2474976" y="323088"/>
                </a:lnTo>
                <a:lnTo>
                  <a:pt x="2462784" y="323088"/>
                </a:lnTo>
                <a:lnTo>
                  <a:pt x="2449068" y="336804"/>
                </a:lnTo>
                <a:close/>
              </a:path>
              <a:path w="2475229" h="349250">
                <a:moveTo>
                  <a:pt x="2474976" y="24384"/>
                </a:moveTo>
                <a:lnTo>
                  <a:pt x="2462784" y="24384"/>
                </a:lnTo>
                <a:lnTo>
                  <a:pt x="2449068" y="12191"/>
                </a:lnTo>
                <a:lnTo>
                  <a:pt x="2474976" y="12191"/>
                </a:lnTo>
                <a:lnTo>
                  <a:pt x="2474976" y="24384"/>
                </a:lnTo>
                <a:close/>
              </a:path>
              <a:path w="2475229" h="349250">
                <a:moveTo>
                  <a:pt x="166432" y="24384"/>
                </a:moveTo>
                <a:lnTo>
                  <a:pt x="158495" y="24384"/>
                </a:lnTo>
                <a:lnTo>
                  <a:pt x="169163" y="21336"/>
                </a:lnTo>
                <a:lnTo>
                  <a:pt x="166432" y="24384"/>
                </a:lnTo>
                <a:close/>
              </a:path>
              <a:path w="2475229" h="349250">
                <a:moveTo>
                  <a:pt x="2449068" y="24384"/>
                </a:moveTo>
                <a:lnTo>
                  <a:pt x="166432" y="24384"/>
                </a:lnTo>
                <a:lnTo>
                  <a:pt x="169163" y="21336"/>
                </a:lnTo>
                <a:lnTo>
                  <a:pt x="2449068" y="21336"/>
                </a:lnTo>
                <a:lnTo>
                  <a:pt x="2449068" y="24384"/>
                </a:lnTo>
                <a:close/>
              </a:path>
              <a:path w="2475229" h="349250">
                <a:moveTo>
                  <a:pt x="24383" y="182880"/>
                </a:moveTo>
                <a:lnTo>
                  <a:pt x="24383" y="166116"/>
                </a:lnTo>
                <a:lnTo>
                  <a:pt x="31896" y="174498"/>
                </a:lnTo>
                <a:lnTo>
                  <a:pt x="24383" y="182880"/>
                </a:lnTo>
                <a:close/>
              </a:path>
              <a:path w="2475229" h="349250">
                <a:moveTo>
                  <a:pt x="31896" y="174498"/>
                </a:moveTo>
                <a:lnTo>
                  <a:pt x="24383" y="166116"/>
                </a:lnTo>
                <a:lnTo>
                  <a:pt x="39408" y="166116"/>
                </a:lnTo>
                <a:lnTo>
                  <a:pt x="31896" y="174498"/>
                </a:lnTo>
                <a:close/>
              </a:path>
              <a:path w="2475229" h="349250">
                <a:moveTo>
                  <a:pt x="39408" y="182880"/>
                </a:moveTo>
                <a:lnTo>
                  <a:pt x="24383" y="182880"/>
                </a:lnTo>
                <a:lnTo>
                  <a:pt x="31896" y="174498"/>
                </a:lnTo>
                <a:lnTo>
                  <a:pt x="39408" y="182880"/>
                </a:lnTo>
                <a:close/>
              </a:path>
              <a:path w="2475229" h="349250">
                <a:moveTo>
                  <a:pt x="169163" y="327660"/>
                </a:moveTo>
                <a:lnTo>
                  <a:pt x="158495" y="323088"/>
                </a:lnTo>
                <a:lnTo>
                  <a:pt x="165066" y="323088"/>
                </a:lnTo>
                <a:lnTo>
                  <a:pt x="169163" y="327660"/>
                </a:lnTo>
                <a:close/>
              </a:path>
              <a:path w="2475229" h="349250">
                <a:moveTo>
                  <a:pt x="2449068" y="327660"/>
                </a:moveTo>
                <a:lnTo>
                  <a:pt x="169163" y="327660"/>
                </a:lnTo>
                <a:lnTo>
                  <a:pt x="165066" y="323088"/>
                </a:lnTo>
                <a:lnTo>
                  <a:pt x="2449068" y="323088"/>
                </a:lnTo>
                <a:lnTo>
                  <a:pt x="2449068" y="327660"/>
                </a:lnTo>
                <a:close/>
              </a:path>
              <a:path w="2475229" h="349250">
                <a:moveTo>
                  <a:pt x="2474976" y="336804"/>
                </a:moveTo>
                <a:lnTo>
                  <a:pt x="2449068" y="336804"/>
                </a:lnTo>
                <a:lnTo>
                  <a:pt x="2462784" y="323088"/>
                </a:lnTo>
                <a:lnTo>
                  <a:pt x="2474976" y="323088"/>
                </a:lnTo>
                <a:lnTo>
                  <a:pt x="2474976" y="336804"/>
                </a:lnTo>
                <a:close/>
              </a:path>
            </a:pathLst>
          </a:custGeom>
          <a:solidFill>
            <a:srgbClr val="FFFFFF"/>
          </a:solidFill>
        </p:spPr>
        <p:txBody>
          <a:bodyPr wrap="square" lIns="0" tIns="0" rIns="0" bIns="0" rtlCol="0"/>
          <a:lstStyle/>
          <a:p>
            <a:endParaRPr/>
          </a:p>
        </p:txBody>
      </p:sp>
      <p:sp>
        <p:nvSpPr>
          <p:cNvPr id="53" name="object 53"/>
          <p:cNvSpPr/>
          <p:nvPr/>
        </p:nvSpPr>
        <p:spPr>
          <a:xfrm>
            <a:off x="915924" y="5289803"/>
            <a:ext cx="318770" cy="321945"/>
          </a:xfrm>
          <a:custGeom>
            <a:avLst/>
            <a:gdLst/>
            <a:ahLst/>
            <a:cxnLst/>
            <a:rect l="l" t="t" r="r" b="b"/>
            <a:pathLst>
              <a:path w="318769" h="321945">
                <a:moveTo>
                  <a:pt x="158495" y="321563"/>
                </a:moveTo>
                <a:lnTo>
                  <a:pt x="108655" y="313249"/>
                </a:lnTo>
                <a:lnTo>
                  <a:pt x="65178" y="290157"/>
                </a:lnTo>
                <a:lnTo>
                  <a:pt x="30772" y="255068"/>
                </a:lnTo>
                <a:lnTo>
                  <a:pt x="8144" y="210763"/>
                </a:lnTo>
                <a:lnTo>
                  <a:pt x="0" y="160019"/>
                </a:lnTo>
                <a:lnTo>
                  <a:pt x="8144" y="109435"/>
                </a:lnTo>
                <a:lnTo>
                  <a:pt x="30772" y="65507"/>
                </a:lnTo>
                <a:lnTo>
                  <a:pt x="65178" y="30870"/>
                </a:lnTo>
                <a:lnTo>
                  <a:pt x="108655" y="8156"/>
                </a:lnTo>
                <a:lnTo>
                  <a:pt x="158495" y="0"/>
                </a:lnTo>
                <a:lnTo>
                  <a:pt x="209080" y="8156"/>
                </a:lnTo>
                <a:lnTo>
                  <a:pt x="253008" y="30870"/>
                </a:lnTo>
                <a:lnTo>
                  <a:pt x="287645" y="65507"/>
                </a:lnTo>
                <a:lnTo>
                  <a:pt x="310359" y="109435"/>
                </a:lnTo>
                <a:lnTo>
                  <a:pt x="318515" y="160019"/>
                </a:lnTo>
                <a:lnTo>
                  <a:pt x="310359" y="210763"/>
                </a:lnTo>
                <a:lnTo>
                  <a:pt x="287645" y="255068"/>
                </a:lnTo>
                <a:lnTo>
                  <a:pt x="253008" y="290157"/>
                </a:lnTo>
                <a:lnTo>
                  <a:pt x="209080" y="313249"/>
                </a:lnTo>
                <a:lnTo>
                  <a:pt x="158495" y="321563"/>
                </a:lnTo>
                <a:close/>
              </a:path>
            </a:pathLst>
          </a:custGeom>
          <a:solidFill>
            <a:srgbClr val="B6DDE8"/>
          </a:solidFill>
        </p:spPr>
        <p:txBody>
          <a:bodyPr wrap="square" lIns="0" tIns="0" rIns="0" bIns="0" rtlCol="0"/>
          <a:lstStyle/>
          <a:p>
            <a:endParaRPr/>
          </a:p>
        </p:txBody>
      </p:sp>
      <p:sp>
        <p:nvSpPr>
          <p:cNvPr id="54" name="object 54"/>
          <p:cNvSpPr/>
          <p:nvPr/>
        </p:nvSpPr>
        <p:spPr>
          <a:xfrm>
            <a:off x="903731" y="5277611"/>
            <a:ext cx="342900" cy="346075"/>
          </a:xfrm>
          <a:custGeom>
            <a:avLst/>
            <a:gdLst/>
            <a:ahLst/>
            <a:cxnLst/>
            <a:rect l="l" t="t" r="r" b="b"/>
            <a:pathLst>
              <a:path w="342900" h="346075">
                <a:moveTo>
                  <a:pt x="172212" y="345948"/>
                </a:moveTo>
                <a:lnTo>
                  <a:pt x="120396" y="338328"/>
                </a:lnTo>
                <a:lnTo>
                  <a:pt x="76200" y="316992"/>
                </a:lnTo>
                <a:lnTo>
                  <a:pt x="39624" y="283464"/>
                </a:lnTo>
                <a:lnTo>
                  <a:pt x="13716" y="240792"/>
                </a:lnTo>
                <a:lnTo>
                  <a:pt x="1524" y="190500"/>
                </a:lnTo>
                <a:lnTo>
                  <a:pt x="0" y="173736"/>
                </a:lnTo>
                <a:lnTo>
                  <a:pt x="0" y="155448"/>
                </a:lnTo>
                <a:lnTo>
                  <a:pt x="3048" y="138684"/>
                </a:lnTo>
                <a:lnTo>
                  <a:pt x="19812" y="91440"/>
                </a:lnTo>
                <a:lnTo>
                  <a:pt x="48768" y="50292"/>
                </a:lnTo>
                <a:lnTo>
                  <a:pt x="62484" y="39624"/>
                </a:lnTo>
                <a:lnTo>
                  <a:pt x="74676" y="28956"/>
                </a:lnTo>
                <a:lnTo>
                  <a:pt x="120396" y="7619"/>
                </a:lnTo>
                <a:lnTo>
                  <a:pt x="153924" y="0"/>
                </a:lnTo>
                <a:lnTo>
                  <a:pt x="187452" y="0"/>
                </a:lnTo>
                <a:lnTo>
                  <a:pt x="205740" y="3048"/>
                </a:lnTo>
                <a:lnTo>
                  <a:pt x="222504" y="7619"/>
                </a:lnTo>
                <a:lnTo>
                  <a:pt x="252983" y="19812"/>
                </a:lnTo>
                <a:lnTo>
                  <a:pt x="259842" y="24384"/>
                </a:lnTo>
                <a:lnTo>
                  <a:pt x="172212" y="24384"/>
                </a:lnTo>
                <a:lnTo>
                  <a:pt x="156972" y="25908"/>
                </a:lnTo>
                <a:lnTo>
                  <a:pt x="115824" y="36576"/>
                </a:lnTo>
                <a:lnTo>
                  <a:pt x="79248" y="57912"/>
                </a:lnTo>
                <a:lnTo>
                  <a:pt x="50292" y="89916"/>
                </a:lnTo>
                <a:lnTo>
                  <a:pt x="32004" y="128016"/>
                </a:lnTo>
                <a:lnTo>
                  <a:pt x="25908" y="156972"/>
                </a:lnTo>
                <a:lnTo>
                  <a:pt x="25908" y="187452"/>
                </a:lnTo>
                <a:lnTo>
                  <a:pt x="36576" y="230124"/>
                </a:lnTo>
                <a:lnTo>
                  <a:pt x="57912" y="266700"/>
                </a:lnTo>
                <a:lnTo>
                  <a:pt x="89916" y="294132"/>
                </a:lnTo>
                <a:lnTo>
                  <a:pt x="100584" y="301752"/>
                </a:lnTo>
                <a:lnTo>
                  <a:pt x="128016" y="313944"/>
                </a:lnTo>
                <a:lnTo>
                  <a:pt x="155448" y="320040"/>
                </a:lnTo>
                <a:lnTo>
                  <a:pt x="260604" y="320040"/>
                </a:lnTo>
                <a:lnTo>
                  <a:pt x="252983" y="324612"/>
                </a:lnTo>
                <a:lnTo>
                  <a:pt x="239268" y="332232"/>
                </a:lnTo>
                <a:lnTo>
                  <a:pt x="222504" y="338328"/>
                </a:lnTo>
                <a:lnTo>
                  <a:pt x="207264" y="341376"/>
                </a:lnTo>
                <a:lnTo>
                  <a:pt x="188976" y="344424"/>
                </a:lnTo>
                <a:lnTo>
                  <a:pt x="172212" y="345948"/>
                </a:lnTo>
                <a:close/>
              </a:path>
              <a:path w="342900" h="346075">
                <a:moveTo>
                  <a:pt x="260604" y="320040"/>
                </a:moveTo>
                <a:lnTo>
                  <a:pt x="185928" y="320040"/>
                </a:lnTo>
                <a:lnTo>
                  <a:pt x="199643" y="316992"/>
                </a:lnTo>
                <a:lnTo>
                  <a:pt x="214883" y="313944"/>
                </a:lnTo>
                <a:lnTo>
                  <a:pt x="227076" y="309372"/>
                </a:lnTo>
                <a:lnTo>
                  <a:pt x="274319" y="277368"/>
                </a:lnTo>
                <a:lnTo>
                  <a:pt x="300228" y="243840"/>
                </a:lnTo>
                <a:lnTo>
                  <a:pt x="313943" y="202692"/>
                </a:lnTo>
                <a:lnTo>
                  <a:pt x="316991" y="188976"/>
                </a:lnTo>
                <a:lnTo>
                  <a:pt x="316991" y="158496"/>
                </a:lnTo>
                <a:lnTo>
                  <a:pt x="313943" y="143256"/>
                </a:lnTo>
                <a:lnTo>
                  <a:pt x="300228" y="102108"/>
                </a:lnTo>
                <a:lnTo>
                  <a:pt x="265176" y="59436"/>
                </a:lnTo>
                <a:lnTo>
                  <a:pt x="228600" y="36576"/>
                </a:lnTo>
                <a:lnTo>
                  <a:pt x="187452" y="25908"/>
                </a:lnTo>
                <a:lnTo>
                  <a:pt x="172212" y="24384"/>
                </a:lnTo>
                <a:lnTo>
                  <a:pt x="259842" y="24384"/>
                </a:lnTo>
                <a:lnTo>
                  <a:pt x="292607" y="50292"/>
                </a:lnTo>
                <a:lnTo>
                  <a:pt x="321563" y="89916"/>
                </a:lnTo>
                <a:lnTo>
                  <a:pt x="339852" y="137160"/>
                </a:lnTo>
                <a:lnTo>
                  <a:pt x="342900" y="172212"/>
                </a:lnTo>
                <a:lnTo>
                  <a:pt x="341376" y="190500"/>
                </a:lnTo>
                <a:lnTo>
                  <a:pt x="323087" y="254508"/>
                </a:lnTo>
                <a:lnTo>
                  <a:pt x="292607" y="294132"/>
                </a:lnTo>
                <a:lnTo>
                  <a:pt x="268224" y="315468"/>
                </a:lnTo>
                <a:lnTo>
                  <a:pt x="260604" y="320040"/>
                </a:lnTo>
                <a:close/>
              </a:path>
            </a:pathLst>
          </a:custGeom>
          <a:solidFill>
            <a:srgbClr val="FFFFFF"/>
          </a:solidFill>
        </p:spPr>
        <p:txBody>
          <a:bodyPr wrap="square" lIns="0" tIns="0" rIns="0" bIns="0" rtlCol="0"/>
          <a:lstStyle/>
          <a:p>
            <a:endParaRPr/>
          </a:p>
        </p:txBody>
      </p:sp>
      <p:sp>
        <p:nvSpPr>
          <p:cNvPr id="55" name="object 55"/>
          <p:cNvSpPr/>
          <p:nvPr/>
        </p:nvSpPr>
        <p:spPr>
          <a:xfrm>
            <a:off x="1074420" y="5635752"/>
            <a:ext cx="2449195" cy="338455"/>
          </a:xfrm>
          <a:custGeom>
            <a:avLst/>
            <a:gdLst/>
            <a:ahLst/>
            <a:cxnLst/>
            <a:rect l="l" t="t" r="r" b="b"/>
            <a:pathLst>
              <a:path w="2449195" h="338454">
                <a:moveTo>
                  <a:pt x="2449068" y="338328"/>
                </a:moveTo>
                <a:lnTo>
                  <a:pt x="144779" y="338328"/>
                </a:lnTo>
                <a:lnTo>
                  <a:pt x="0" y="169164"/>
                </a:lnTo>
                <a:lnTo>
                  <a:pt x="144779" y="0"/>
                </a:lnTo>
                <a:lnTo>
                  <a:pt x="2449068" y="0"/>
                </a:lnTo>
                <a:lnTo>
                  <a:pt x="2449068" y="338328"/>
                </a:lnTo>
                <a:close/>
              </a:path>
            </a:pathLst>
          </a:custGeom>
          <a:solidFill>
            <a:srgbClr val="4F80BC"/>
          </a:solidFill>
        </p:spPr>
        <p:txBody>
          <a:bodyPr wrap="square" lIns="0" tIns="0" rIns="0" bIns="0" rtlCol="0"/>
          <a:lstStyle/>
          <a:p>
            <a:endParaRPr/>
          </a:p>
        </p:txBody>
      </p:sp>
      <p:sp>
        <p:nvSpPr>
          <p:cNvPr id="56" name="object 56"/>
          <p:cNvSpPr/>
          <p:nvPr/>
        </p:nvSpPr>
        <p:spPr>
          <a:xfrm>
            <a:off x="1060704" y="5623560"/>
            <a:ext cx="2475230" cy="363220"/>
          </a:xfrm>
          <a:custGeom>
            <a:avLst/>
            <a:gdLst/>
            <a:ahLst/>
            <a:cxnLst/>
            <a:rect l="l" t="t" r="r" b="b"/>
            <a:pathLst>
              <a:path w="2475229" h="363220">
                <a:moveTo>
                  <a:pt x="2468880" y="362712"/>
                </a:moveTo>
                <a:lnTo>
                  <a:pt x="155447" y="362712"/>
                </a:lnTo>
                <a:lnTo>
                  <a:pt x="152400" y="361188"/>
                </a:lnTo>
                <a:lnTo>
                  <a:pt x="149351" y="358140"/>
                </a:lnTo>
                <a:lnTo>
                  <a:pt x="4572" y="190500"/>
                </a:lnTo>
                <a:lnTo>
                  <a:pt x="0" y="184403"/>
                </a:lnTo>
                <a:lnTo>
                  <a:pt x="0" y="178307"/>
                </a:lnTo>
                <a:lnTo>
                  <a:pt x="4572" y="173736"/>
                </a:lnTo>
                <a:lnTo>
                  <a:pt x="149351" y="4571"/>
                </a:lnTo>
                <a:lnTo>
                  <a:pt x="152400" y="1524"/>
                </a:lnTo>
                <a:lnTo>
                  <a:pt x="155447" y="0"/>
                </a:lnTo>
                <a:lnTo>
                  <a:pt x="2468880" y="0"/>
                </a:lnTo>
                <a:lnTo>
                  <a:pt x="2474976" y="6095"/>
                </a:lnTo>
                <a:lnTo>
                  <a:pt x="2474976" y="12191"/>
                </a:lnTo>
                <a:lnTo>
                  <a:pt x="2449068" y="12191"/>
                </a:lnTo>
                <a:lnTo>
                  <a:pt x="2449068" y="21335"/>
                </a:lnTo>
                <a:lnTo>
                  <a:pt x="169163" y="21335"/>
                </a:lnTo>
                <a:lnTo>
                  <a:pt x="158495" y="25907"/>
                </a:lnTo>
                <a:lnTo>
                  <a:pt x="165250" y="25907"/>
                </a:lnTo>
                <a:lnTo>
                  <a:pt x="38731" y="173736"/>
                </a:lnTo>
                <a:lnTo>
                  <a:pt x="24383" y="173736"/>
                </a:lnTo>
                <a:lnTo>
                  <a:pt x="24383" y="190500"/>
                </a:lnTo>
                <a:lnTo>
                  <a:pt x="38731" y="190500"/>
                </a:lnTo>
                <a:lnTo>
                  <a:pt x="165250" y="338328"/>
                </a:lnTo>
                <a:lnTo>
                  <a:pt x="158495" y="338328"/>
                </a:lnTo>
                <a:lnTo>
                  <a:pt x="169163" y="342900"/>
                </a:lnTo>
                <a:lnTo>
                  <a:pt x="2449068" y="342900"/>
                </a:lnTo>
                <a:lnTo>
                  <a:pt x="2449068" y="350520"/>
                </a:lnTo>
                <a:lnTo>
                  <a:pt x="2474976" y="350520"/>
                </a:lnTo>
                <a:lnTo>
                  <a:pt x="2474976" y="358140"/>
                </a:lnTo>
                <a:lnTo>
                  <a:pt x="2468880" y="362712"/>
                </a:lnTo>
                <a:close/>
              </a:path>
              <a:path w="2475229" h="363220">
                <a:moveTo>
                  <a:pt x="2449068" y="350520"/>
                </a:moveTo>
                <a:lnTo>
                  <a:pt x="2449068" y="12191"/>
                </a:lnTo>
                <a:lnTo>
                  <a:pt x="2462784" y="25907"/>
                </a:lnTo>
                <a:lnTo>
                  <a:pt x="2474976" y="25907"/>
                </a:lnTo>
                <a:lnTo>
                  <a:pt x="2474976" y="338328"/>
                </a:lnTo>
                <a:lnTo>
                  <a:pt x="2462784" y="338328"/>
                </a:lnTo>
                <a:lnTo>
                  <a:pt x="2449068" y="350520"/>
                </a:lnTo>
                <a:close/>
              </a:path>
              <a:path w="2475229" h="363220">
                <a:moveTo>
                  <a:pt x="2474976" y="25907"/>
                </a:moveTo>
                <a:lnTo>
                  <a:pt x="2462784" y="25907"/>
                </a:lnTo>
                <a:lnTo>
                  <a:pt x="2449068" y="12191"/>
                </a:lnTo>
                <a:lnTo>
                  <a:pt x="2474976" y="12191"/>
                </a:lnTo>
                <a:lnTo>
                  <a:pt x="2474976" y="25907"/>
                </a:lnTo>
                <a:close/>
              </a:path>
              <a:path w="2475229" h="363220">
                <a:moveTo>
                  <a:pt x="165250" y="25907"/>
                </a:moveTo>
                <a:lnTo>
                  <a:pt x="158495" y="25907"/>
                </a:lnTo>
                <a:lnTo>
                  <a:pt x="169163" y="21335"/>
                </a:lnTo>
                <a:lnTo>
                  <a:pt x="165250" y="25907"/>
                </a:lnTo>
                <a:close/>
              </a:path>
              <a:path w="2475229" h="363220">
                <a:moveTo>
                  <a:pt x="2449068" y="25907"/>
                </a:moveTo>
                <a:lnTo>
                  <a:pt x="165250" y="25907"/>
                </a:lnTo>
                <a:lnTo>
                  <a:pt x="169163" y="21335"/>
                </a:lnTo>
                <a:lnTo>
                  <a:pt x="2449068" y="21335"/>
                </a:lnTo>
                <a:lnTo>
                  <a:pt x="2449068" y="25907"/>
                </a:lnTo>
                <a:close/>
              </a:path>
              <a:path w="2475229" h="363220">
                <a:moveTo>
                  <a:pt x="24383" y="190500"/>
                </a:moveTo>
                <a:lnTo>
                  <a:pt x="24383" y="173736"/>
                </a:lnTo>
                <a:lnTo>
                  <a:pt x="31557" y="182118"/>
                </a:lnTo>
                <a:lnTo>
                  <a:pt x="24383" y="190500"/>
                </a:lnTo>
                <a:close/>
              </a:path>
              <a:path w="2475229" h="363220">
                <a:moveTo>
                  <a:pt x="31557" y="182118"/>
                </a:moveTo>
                <a:lnTo>
                  <a:pt x="24383" y="173736"/>
                </a:lnTo>
                <a:lnTo>
                  <a:pt x="38731" y="173736"/>
                </a:lnTo>
                <a:lnTo>
                  <a:pt x="31557" y="182118"/>
                </a:lnTo>
                <a:close/>
              </a:path>
              <a:path w="2475229" h="363220">
                <a:moveTo>
                  <a:pt x="38731" y="190500"/>
                </a:moveTo>
                <a:lnTo>
                  <a:pt x="24383" y="190500"/>
                </a:lnTo>
                <a:lnTo>
                  <a:pt x="31557" y="182118"/>
                </a:lnTo>
                <a:lnTo>
                  <a:pt x="38731" y="190500"/>
                </a:lnTo>
                <a:close/>
              </a:path>
              <a:path w="2475229" h="363220">
                <a:moveTo>
                  <a:pt x="169163" y="342900"/>
                </a:moveTo>
                <a:lnTo>
                  <a:pt x="158495" y="338328"/>
                </a:lnTo>
                <a:lnTo>
                  <a:pt x="165250" y="338328"/>
                </a:lnTo>
                <a:lnTo>
                  <a:pt x="169163" y="342900"/>
                </a:lnTo>
                <a:close/>
              </a:path>
              <a:path w="2475229" h="363220">
                <a:moveTo>
                  <a:pt x="2449068" y="342900"/>
                </a:moveTo>
                <a:lnTo>
                  <a:pt x="169163" y="342900"/>
                </a:lnTo>
                <a:lnTo>
                  <a:pt x="165250" y="338328"/>
                </a:lnTo>
                <a:lnTo>
                  <a:pt x="2449068" y="338328"/>
                </a:lnTo>
                <a:lnTo>
                  <a:pt x="2449068" y="342900"/>
                </a:lnTo>
                <a:close/>
              </a:path>
              <a:path w="2475229" h="363220">
                <a:moveTo>
                  <a:pt x="2474976" y="350520"/>
                </a:moveTo>
                <a:lnTo>
                  <a:pt x="2449068" y="350520"/>
                </a:lnTo>
                <a:lnTo>
                  <a:pt x="2462784" y="338328"/>
                </a:lnTo>
                <a:lnTo>
                  <a:pt x="2474976" y="338328"/>
                </a:lnTo>
                <a:lnTo>
                  <a:pt x="2474976" y="350520"/>
                </a:lnTo>
                <a:close/>
              </a:path>
            </a:pathLst>
          </a:custGeom>
          <a:solidFill>
            <a:srgbClr val="FFFFFF"/>
          </a:solidFill>
        </p:spPr>
        <p:txBody>
          <a:bodyPr wrap="square" lIns="0" tIns="0" rIns="0" bIns="0" rtlCol="0"/>
          <a:lstStyle/>
          <a:p>
            <a:endParaRPr/>
          </a:p>
        </p:txBody>
      </p:sp>
      <p:sp>
        <p:nvSpPr>
          <p:cNvPr id="57" name="object 57"/>
          <p:cNvSpPr/>
          <p:nvPr/>
        </p:nvSpPr>
        <p:spPr>
          <a:xfrm>
            <a:off x="915924" y="5635751"/>
            <a:ext cx="318770" cy="321945"/>
          </a:xfrm>
          <a:custGeom>
            <a:avLst/>
            <a:gdLst/>
            <a:ahLst/>
            <a:cxnLst/>
            <a:rect l="l" t="t" r="r" b="b"/>
            <a:pathLst>
              <a:path w="318769" h="321945">
                <a:moveTo>
                  <a:pt x="158495" y="321563"/>
                </a:moveTo>
                <a:lnTo>
                  <a:pt x="108655" y="313249"/>
                </a:lnTo>
                <a:lnTo>
                  <a:pt x="65178" y="290157"/>
                </a:lnTo>
                <a:lnTo>
                  <a:pt x="30772" y="255068"/>
                </a:lnTo>
                <a:lnTo>
                  <a:pt x="8144" y="210763"/>
                </a:lnTo>
                <a:lnTo>
                  <a:pt x="0" y="160019"/>
                </a:lnTo>
                <a:lnTo>
                  <a:pt x="8144" y="109435"/>
                </a:lnTo>
                <a:lnTo>
                  <a:pt x="30772" y="65507"/>
                </a:lnTo>
                <a:lnTo>
                  <a:pt x="65178" y="30870"/>
                </a:lnTo>
                <a:lnTo>
                  <a:pt x="108655" y="8156"/>
                </a:lnTo>
                <a:lnTo>
                  <a:pt x="158495" y="0"/>
                </a:lnTo>
                <a:lnTo>
                  <a:pt x="209080" y="8156"/>
                </a:lnTo>
                <a:lnTo>
                  <a:pt x="253008" y="30870"/>
                </a:lnTo>
                <a:lnTo>
                  <a:pt x="287645" y="65507"/>
                </a:lnTo>
                <a:lnTo>
                  <a:pt x="310359" y="109435"/>
                </a:lnTo>
                <a:lnTo>
                  <a:pt x="318515" y="160019"/>
                </a:lnTo>
                <a:lnTo>
                  <a:pt x="310359" y="210763"/>
                </a:lnTo>
                <a:lnTo>
                  <a:pt x="287645" y="255068"/>
                </a:lnTo>
                <a:lnTo>
                  <a:pt x="253008" y="290157"/>
                </a:lnTo>
                <a:lnTo>
                  <a:pt x="209080" y="313249"/>
                </a:lnTo>
                <a:lnTo>
                  <a:pt x="158495" y="321563"/>
                </a:lnTo>
                <a:close/>
              </a:path>
            </a:pathLst>
          </a:custGeom>
          <a:solidFill>
            <a:srgbClr val="B6DDE8"/>
          </a:solidFill>
        </p:spPr>
        <p:txBody>
          <a:bodyPr wrap="square" lIns="0" tIns="0" rIns="0" bIns="0" rtlCol="0"/>
          <a:lstStyle/>
          <a:p>
            <a:endParaRPr/>
          </a:p>
        </p:txBody>
      </p:sp>
      <p:sp>
        <p:nvSpPr>
          <p:cNvPr id="58" name="object 58"/>
          <p:cNvSpPr/>
          <p:nvPr/>
        </p:nvSpPr>
        <p:spPr>
          <a:xfrm>
            <a:off x="903731" y="5623560"/>
            <a:ext cx="342900" cy="346075"/>
          </a:xfrm>
          <a:custGeom>
            <a:avLst/>
            <a:gdLst/>
            <a:ahLst/>
            <a:cxnLst/>
            <a:rect l="l" t="t" r="r" b="b"/>
            <a:pathLst>
              <a:path w="342900" h="346075">
                <a:moveTo>
                  <a:pt x="172212" y="345948"/>
                </a:moveTo>
                <a:lnTo>
                  <a:pt x="120396" y="338328"/>
                </a:lnTo>
                <a:lnTo>
                  <a:pt x="76200" y="316992"/>
                </a:lnTo>
                <a:lnTo>
                  <a:pt x="39624" y="283464"/>
                </a:lnTo>
                <a:lnTo>
                  <a:pt x="13716" y="240792"/>
                </a:lnTo>
                <a:lnTo>
                  <a:pt x="1524" y="190500"/>
                </a:lnTo>
                <a:lnTo>
                  <a:pt x="0" y="173736"/>
                </a:lnTo>
                <a:lnTo>
                  <a:pt x="0" y="155448"/>
                </a:lnTo>
                <a:lnTo>
                  <a:pt x="3048" y="138684"/>
                </a:lnTo>
                <a:lnTo>
                  <a:pt x="19812" y="91440"/>
                </a:lnTo>
                <a:lnTo>
                  <a:pt x="48768" y="50292"/>
                </a:lnTo>
                <a:lnTo>
                  <a:pt x="88392" y="21336"/>
                </a:lnTo>
                <a:lnTo>
                  <a:pt x="135636" y="3048"/>
                </a:lnTo>
                <a:lnTo>
                  <a:pt x="153924" y="0"/>
                </a:lnTo>
                <a:lnTo>
                  <a:pt x="187452" y="0"/>
                </a:lnTo>
                <a:lnTo>
                  <a:pt x="205740" y="3048"/>
                </a:lnTo>
                <a:lnTo>
                  <a:pt x="222504" y="7619"/>
                </a:lnTo>
                <a:lnTo>
                  <a:pt x="252983" y="19812"/>
                </a:lnTo>
                <a:lnTo>
                  <a:pt x="259842" y="24384"/>
                </a:lnTo>
                <a:lnTo>
                  <a:pt x="172212" y="24384"/>
                </a:lnTo>
                <a:lnTo>
                  <a:pt x="156972" y="25908"/>
                </a:lnTo>
                <a:lnTo>
                  <a:pt x="115824" y="36576"/>
                </a:lnTo>
                <a:lnTo>
                  <a:pt x="79248" y="57912"/>
                </a:lnTo>
                <a:lnTo>
                  <a:pt x="50292" y="89916"/>
                </a:lnTo>
                <a:lnTo>
                  <a:pt x="32004" y="128016"/>
                </a:lnTo>
                <a:lnTo>
                  <a:pt x="25908" y="156972"/>
                </a:lnTo>
                <a:lnTo>
                  <a:pt x="25908" y="187452"/>
                </a:lnTo>
                <a:lnTo>
                  <a:pt x="36576" y="230124"/>
                </a:lnTo>
                <a:lnTo>
                  <a:pt x="57912" y="266700"/>
                </a:lnTo>
                <a:lnTo>
                  <a:pt x="89916" y="295656"/>
                </a:lnTo>
                <a:lnTo>
                  <a:pt x="128016" y="313944"/>
                </a:lnTo>
                <a:lnTo>
                  <a:pt x="155448" y="320040"/>
                </a:lnTo>
                <a:lnTo>
                  <a:pt x="260604" y="320040"/>
                </a:lnTo>
                <a:lnTo>
                  <a:pt x="252983" y="324612"/>
                </a:lnTo>
                <a:lnTo>
                  <a:pt x="239268" y="332232"/>
                </a:lnTo>
                <a:lnTo>
                  <a:pt x="222504" y="338328"/>
                </a:lnTo>
                <a:lnTo>
                  <a:pt x="207264" y="342900"/>
                </a:lnTo>
                <a:lnTo>
                  <a:pt x="172212" y="345948"/>
                </a:lnTo>
                <a:close/>
              </a:path>
              <a:path w="342900" h="346075">
                <a:moveTo>
                  <a:pt x="260604" y="320040"/>
                </a:moveTo>
                <a:lnTo>
                  <a:pt x="185928" y="320040"/>
                </a:lnTo>
                <a:lnTo>
                  <a:pt x="199643" y="316992"/>
                </a:lnTo>
                <a:lnTo>
                  <a:pt x="214883" y="313944"/>
                </a:lnTo>
                <a:lnTo>
                  <a:pt x="227076" y="309372"/>
                </a:lnTo>
                <a:lnTo>
                  <a:pt x="274319" y="277368"/>
                </a:lnTo>
                <a:lnTo>
                  <a:pt x="300228" y="243840"/>
                </a:lnTo>
                <a:lnTo>
                  <a:pt x="313943" y="202692"/>
                </a:lnTo>
                <a:lnTo>
                  <a:pt x="316991" y="188976"/>
                </a:lnTo>
                <a:lnTo>
                  <a:pt x="316991" y="158496"/>
                </a:lnTo>
                <a:lnTo>
                  <a:pt x="313943" y="143256"/>
                </a:lnTo>
                <a:lnTo>
                  <a:pt x="300228" y="103632"/>
                </a:lnTo>
                <a:lnTo>
                  <a:pt x="265176" y="59436"/>
                </a:lnTo>
                <a:lnTo>
                  <a:pt x="228600" y="36576"/>
                </a:lnTo>
                <a:lnTo>
                  <a:pt x="187452" y="25908"/>
                </a:lnTo>
                <a:lnTo>
                  <a:pt x="172212" y="24384"/>
                </a:lnTo>
                <a:lnTo>
                  <a:pt x="259842" y="24384"/>
                </a:lnTo>
                <a:lnTo>
                  <a:pt x="292607" y="50292"/>
                </a:lnTo>
                <a:lnTo>
                  <a:pt x="321563" y="89916"/>
                </a:lnTo>
                <a:lnTo>
                  <a:pt x="339852" y="137160"/>
                </a:lnTo>
                <a:lnTo>
                  <a:pt x="342900" y="172212"/>
                </a:lnTo>
                <a:lnTo>
                  <a:pt x="341376" y="190500"/>
                </a:lnTo>
                <a:lnTo>
                  <a:pt x="323087" y="254508"/>
                </a:lnTo>
                <a:lnTo>
                  <a:pt x="292607" y="294132"/>
                </a:lnTo>
                <a:lnTo>
                  <a:pt x="268224" y="315468"/>
                </a:lnTo>
                <a:lnTo>
                  <a:pt x="260604" y="320040"/>
                </a:lnTo>
                <a:close/>
              </a:path>
            </a:pathLst>
          </a:custGeom>
          <a:solidFill>
            <a:srgbClr val="FFFFFF"/>
          </a:solidFill>
        </p:spPr>
        <p:txBody>
          <a:bodyPr wrap="square" lIns="0" tIns="0" rIns="0" bIns="0" rtlCol="0"/>
          <a:lstStyle/>
          <a:p>
            <a:endParaRPr/>
          </a:p>
        </p:txBody>
      </p:sp>
      <p:sp>
        <p:nvSpPr>
          <p:cNvPr id="59" name="object 59"/>
          <p:cNvSpPr/>
          <p:nvPr/>
        </p:nvSpPr>
        <p:spPr>
          <a:xfrm>
            <a:off x="1083564" y="5998464"/>
            <a:ext cx="2447925" cy="439420"/>
          </a:xfrm>
          <a:custGeom>
            <a:avLst/>
            <a:gdLst/>
            <a:ahLst/>
            <a:cxnLst/>
            <a:rect l="l" t="t" r="r" b="b"/>
            <a:pathLst>
              <a:path w="2447925" h="439420">
                <a:moveTo>
                  <a:pt x="2447544" y="438912"/>
                </a:moveTo>
                <a:lnTo>
                  <a:pt x="144780" y="438912"/>
                </a:lnTo>
                <a:lnTo>
                  <a:pt x="0" y="219455"/>
                </a:lnTo>
                <a:lnTo>
                  <a:pt x="144780" y="0"/>
                </a:lnTo>
                <a:lnTo>
                  <a:pt x="2447544" y="0"/>
                </a:lnTo>
                <a:lnTo>
                  <a:pt x="2447544" y="438912"/>
                </a:lnTo>
                <a:close/>
              </a:path>
            </a:pathLst>
          </a:custGeom>
          <a:solidFill>
            <a:srgbClr val="4F80BC"/>
          </a:solidFill>
        </p:spPr>
        <p:txBody>
          <a:bodyPr wrap="square" lIns="0" tIns="0" rIns="0" bIns="0" rtlCol="0"/>
          <a:lstStyle/>
          <a:p>
            <a:endParaRPr/>
          </a:p>
        </p:txBody>
      </p:sp>
      <p:sp>
        <p:nvSpPr>
          <p:cNvPr id="60" name="object 60"/>
          <p:cNvSpPr/>
          <p:nvPr/>
        </p:nvSpPr>
        <p:spPr>
          <a:xfrm>
            <a:off x="1069847" y="5984748"/>
            <a:ext cx="2473960" cy="466725"/>
          </a:xfrm>
          <a:custGeom>
            <a:avLst/>
            <a:gdLst/>
            <a:ahLst/>
            <a:cxnLst/>
            <a:rect l="l" t="t" r="r" b="b"/>
            <a:pathLst>
              <a:path w="2473960" h="466725">
                <a:moveTo>
                  <a:pt x="2467356" y="466344"/>
                </a:moveTo>
                <a:lnTo>
                  <a:pt x="153923" y="466344"/>
                </a:lnTo>
                <a:lnTo>
                  <a:pt x="149351" y="463296"/>
                </a:lnTo>
                <a:lnTo>
                  <a:pt x="147827" y="460248"/>
                </a:lnTo>
                <a:lnTo>
                  <a:pt x="3048" y="240792"/>
                </a:lnTo>
                <a:lnTo>
                  <a:pt x="0" y="236220"/>
                </a:lnTo>
                <a:lnTo>
                  <a:pt x="0" y="230123"/>
                </a:lnTo>
                <a:lnTo>
                  <a:pt x="3048" y="225552"/>
                </a:lnTo>
                <a:lnTo>
                  <a:pt x="147827" y="6095"/>
                </a:lnTo>
                <a:lnTo>
                  <a:pt x="149351" y="3047"/>
                </a:lnTo>
                <a:lnTo>
                  <a:pt x="153923" y="0"/>
                </a:lnTo>
                <a:lnTo>
                  <a:pt x="2467356" y="0"/>
                </a:lnTo>
                <a:lnTo>
                  <a:pt x="2473452" y="6095"/>
                </a:lnTo>
                <a:lnTo>
                  <a:pt x="2473452" y="13715"/>
                </a:lnTo>
                <a:lnTo>
                  <a:pt x="2449068" y="13715"/>
                </a:lnTo>
                <a:lnTo>
                  <a:pt x="2449068" y="19812"/>
                </a:lnTo>
                <a:lnTo>
                  <a:pt x="167639" y="19812"/>
                </a:lnTo>
                <a:lnTo>
                  <a:pt x="158496" y="25908"/>
                </a:lnTo>
                <a:lnTo>
                  <a:pt x="163688" y="25908"/>
                </a:lnTo>
                <a:lnTo>
                  <a:pt x="34263" y="225552"/>
                </a:lnTo>
                <a:lnTo>
                  <a:pt x="24383" y="225552"/>
                </a:lnTo>
                <a:lnTo>
                  <a:pt x="24383" y="240792"/>
                </a:lnTo>
                <a:lnTo>
                  <a:pt x="34263" y="240792"/>
                </a:lnTo>
                <a:lnTo>
                  <a:pt x="163688" y="440436"/>
                </a:lnTo>
                <a:lnTo>
                  <a:pt x="158496" y="440436"/>
                </a:lnTo>
                <a:lnTo>
                  <a:pt x="167639" y="446532"/>
                </a:lnTo>
                <a:lnTo>
                  <a:pt x="2449068" y="446532"/>
                </a:lnTo>
                <a:lnTo>
                  <a:pt x="2449068" y="452628"/>
                </a:lnTo>
                <a:lnTo>
                  <a:pt x="2473452" y="452628"/>
                </a:lnTo>
                <a:lnTo>
                  <a:pt x="2473452" y="460248"/>
                </a:lnTo>
                <a:lnTo>
                  <a:pt x="2467356" y="466344"/>
                </a:lnTo>
                <a:close/>
              </a:path>
              <a:path w="2473960" h="466725">
                <a:moveTo>
                  <a:pt x="2449068" y="452628"/>
                </a:moveTo>
                <a:lnTo>
                  <a:pt x="2449068" y="13715"/>
                </a:lnTo>
                <a:lnTo>
                  <a:pt x="2461260" y="25908"/>
                </a:lnTo>
                <a:lnTo>
                  <a:pt x="2473452" y="25908"/>
                </a:lnTo>
                <a:lnTo>
                  <a:pt x="2473452" y="440436"/>
                </a:lnTo>
                <a:lnTo>
                  <a:pt x="2461260" y="440436"/>
                </a:lnTo>
                <a:lnTo>
                  <a:pt x="2449068" y="452628"/>
                </a:lnTo>
                <a:close/>
              </a:path>
              <a:path w="2473960" h="466725">
                <a:moveTo>
                  <a:pt x="2473452" y="25908"/>
                </a:moveTo>
                <a:lnTo>
                  <a:pt x="2461260" y="25908"/>
                </a:lnTo>
                <a:lnTo>
                  <a:pt x="2449068" y="13715"/>
                </a:lnTo>
                <a:lnTo>
                  <a:pt x="2473452" y="13715"/>
                </a:lnTo>
                <a:lnTo>
                  <a:pt x="2473452" y="25908"/>
                </a:lnTo>
                <a:close/>
              </a:path>
              <a:path w="2473960" h="466725">
                <a:moveTo>
                  <a:pt x="163688" y="25908"/>
                </a:moveTo>
                <a:lnTo>
                  <a:pt x="158496" y="25908"/>
                </a:lnTo>
                <a:lnTo>
                  <a:pt x="167639" y="19812"/>
                </a:lnTo>
                <a:lnTo>
                  <a:pt x="163688" y="25908"/>
                </a:lnTo>
                <a:close/>
              </a:path>
              <a:path w="2473960" h="466725">
                <a:moveTo>
                  <a:pt x="2449068" y="25908"/>
                </a:moveTo>
                <a:lnTo>
                  <a:pt x="163688" y="25908"/>
                </a:lnTo>
                <a:lnTo>
                  <a:pt x="167639" y="19812"/>
                </a:lnTo>
                <a:lnTo>
                  <a:pt x="2449068" y="19812"/>
                </a:lnTo>
                <a:lnTo>
                  <a:pt x="2449068" y="25908"/>
                </a:lnTo>
                <a:close/>
              </a:path>
              <a:path w="2473960" h="466725">
                <a:moveTo>
                  <a:pt x="24383" y="240792"/>
                </a:moveTo>
                <a:lnTo>
                  <a:pt x="24383" y="225552"/>
                </a:lnTo>
                <a:lnTo>
                  <a:pt x="29323" y="233172"/>
                </a:lnTo>
                <a:lnTo>
                  <a:pt x="24383" y="240792"/>
                </a:lnTo>
                <a:close/>
              </a:path>
              <a:path w="2473960" h="466725">
                <a:moveTo>
                  <a:pt x="29323" y="233172"/>
                </a:moveTo>
                <a:lnTo>
                  <a:pt x="24383" y="225552"/>
                </a:lnTo>
                <a:lnTo>
                  <a:pt x="34263" y="225552"/>
                </a:lnTo>
                <a:lnTo>
                  <a:pt x="29323" y="233172"/>
                </a:lnTo>
                <a:close/>
              </a:path>
              <a:path w="2473960" h="466725">
                <a:moveTo>
                  <a:pt x="34263" y="240792"/>
                </a:moveTo>
                <a:lnTo>
                  <a:pt x="24383" y="240792"/>
                </a:lnTo>
                <a:lnTo>
                  <a:pt x="29323" y="233172"/>
                </a:lnTo>
                <a:lnTo>
                  <a:pt x="34263" y="240792"/>
                </a:lnTo>
                <a:close/>
              </a:path>
              <a:path w="2473960" h="466725">
                <a:moveTo>
                  <a:pt x="167639" y="446532"/>
                </a:moveTo>
                <a:lnTo>
                  <a:pt x="158496" y="440436"/>
                </a:lnTo>
                <a:lnTo>
                  <a:pt x="163688" y="440436"/>
                </a:lnTo>
                <a:lnTo>
                  <a:pt x="167639" y="446532"/>
                </a:lnTo>
                <a:close/>
              </a:path>
              <a:path w="2473960" h="466725">
                <a:moveTo>
                  <a:pt x="2449068" y="446532"/>
                </a:moveTo>
                <a:lnTo>
                  <a:pt x="167639" y="446532"/>
                </a:lnTo>
                <a:lnTo>
                  <a:pt x="163688" y="440436"/>
                </a:lnTo>
                <a:lnTo>
                  <a:pt x="2449068" y="440436"/>
                </a:lnTo>
                <a:lnTo>
                  <a:pt x="2449068" y="446532"/>
                </a:lnTo>
                <a:close/>
              </a:path>
              <a:path w="2473960" h="466725">
                <a:moveTo>
                  <a:pt x="2473452" y="452628"/>
                </a:moveTo>
                <a:lnTo>
                  <a:pt x="2449068" y="452628"/>
                </a:lnTo>
                <a:lnTo>
                  <a:pt x="2461260" y="440436"/>
                </a:lnTo>
                <a:lnTo>
                  <a:pt x="2473452" y="440436"/>
                </a:lnTo>
                <a:lnTo>
                  <a:pt x="2473452" y="452628"/>
                </a:lnTo>
                <a:close/>
              </a:path>
            </a:pathLst>
          </a:custGeom>
          <a:solidFill>
            <a:srgbClr val="FFFFFF"/>
          </a:solidFill>
        </p:spPr>
        <p:txBody>
          <a:bodyPr wrap="square" lIns="0" tIns="0" rIns="0" bIns="0" rtlCol="0"/>
          <a:lstStyle/>
          <a:p>
            <a:endParaRPr/>
          </a:p>
        </p:txBody>
      </p:sp>
      <p:sp>
        <p:nvSpPr>
          <p:cNvPr id="61" name="object 61"/>
          <p:cNvSpPr txBox="1"/>
          <p:nvPr/>
        </p:nvSpPr>
        <p:spPr>
          <a:xfrm>
            <a:off x="852956" y="5328876"/>
            <a:ext cx="3732529" cy="1069524"/>
          </a:xfrm>
          <a:prstGeom prst="rect">
            <a:avLst/>
          </a:prstGeom>
        </p:spPr>
        <p:txBody>
          <a:bodyPr vert="horz" wrap="square" lIns="0" tIns="12700" rIns="0" bIns="0" rtlCol="0">
            <a:spAutoFit/>
          </a:bodyPr>
          <a:lstStyle/>
          <a:p>
            <a:pPr marL="419100">
              <a:lnSpc>
                <a:spcPct val="100000"/>
              </a:lnSpc>
              <a:spcBef>
                <a:spcPts val="100"/>
              </a:spcBef>
            </a:pPr>
            <a:r>
              <a:rPr sz="1200" spc="-20" dirty="0">
                <a:solidFill>
                  <a:srgbClr val="FFFFFF"/>
                </a:solidFill>
                <a:latin typeface="Calibri"/>
                <a:cs typeface="Calibri"/>
              </a:rPr>
              <a:t>Univ. </a:t>
            </a:r>
            <a:r>
              <a:rPr sz="1200" dirty="0">
                <a:solidFill>
                  <a:srgbClr val="FFFFFF"/>
                </a:solidFill>
                <a:latin typeface="Calibri"/>
                <a:cs typeface="Calibri"/>
              </a:rPr>
              <a:t>Ibn </a:t>
            </a:r>
            <a:r>
              <a:rPr sz="1200" spc="-20" dirty="0">
                <a:solidFill>
                  <a:srgbClr val="FFFFFF"/>
                </a:solidFill>
                <a:latin typeface="Calibri"/>
                <a:cs typeface="Calibri"/>
              </a:rPr>
              <a:t>Tofaïl-</a:t>
            </a:r>
            <a:r>
              <a:rPr sz="1200" spc="-30" dirty="0">
                <a:solidFill>
                  <a:srgbClr val="FFFFFF"/>
                </a:solidFill>
                <a:latin typeface="Calibri"/>
                <a:cs typeface="Calibri"/>
              </a:rPr>
              <a:t> </a:t>
            </a:r>
            <a:r>
              <a:rPr sz="1200" spc="-10" dirty="0">
                <a:solidFill>
                  <a:srgbClr val="FFFFFF"/>
                </a:solidFill>
                <a:latin typeface="Calibri"/>
                <a:cs typeface="Calibri"/>
              </a:rPr>
              <a:t>Kénitra</a:t>
            </a:r>
            <a:endParaRPr sz="1200">
              <a:latin typeface="Calibri"/>
              <a:cs typeface="Calibri"/>
            </a:endParaRPr>
          </a:p>
          <a:p>
            <a:pPr>
              <a:lnSpc>
                <a:spcPct val="100000"/>
              </a:lnSpc>
              <a:spcBef>
                <a:spcPts val="20"/>
              </a:spcBef>
            </a:pPr>
            <a:endParaRPr sz="1150">
              <a:latin typeface="Times New Roman"/>
              <a:cs typeface="Times New Roman"/>
            </a:endParaRPr>
          </a:p>
          <a:p>
            <a:pPr marL="419100">
              <a:lnSpc>
                <a:spcPct val="100000"/>
              </a:lnSpc>
            </a:pPr>
            <a:r>
              <a:rPr sz="1200" spc="-20" dirty="0">
                <a:solidFill>
                  <a:srgbClr val="FFFFFF"/>
                </a:solidFill>
                <a:latin typeface="Calibri"/>
                <a:cs typeface="Calibri"/>
              </a:rPr>
              <a:t>Univ. </a:t>
            </a:r>
            <a:r>
              <a:rPr sz="1200" dirty="0">
                <a:solidFill>
                  <a:srgbClr val="FFFFFF"/>
                </a:solidFill>
                <a:latin typeface="Calibri"/>
                <a:cs typeface="Calibri"/>
              </a:rPr>
              <a:t>Ibn </a:t>
            </a:r>
            <a:r>
              <a:rPr sz="1200" spc="-5" dirty="0">
                <a:solidFill>
                  <a:srgbClr val="FFFFFF"/>
                </a:solidFill>
                <a:latin typeface="Calibri"/>
                <a:cs typeface="Calibri"/>
              </a:rPr>
              <a:t>Zohr-</a:t>
            </a:r>
            <a:r>
              <a:rPr sz="1200" spc="-45" dirty="0">
                <a:solidFill>
                  <a:srgbClr val="FFFFFF"/>
                </a:solidFill>
                <a:latin typeface="Calibri"/>
                <a:cs typeface="Calibri"/>
              </a:rPr>
              <a:t> </a:t>
            </a:r>
            <a:r>
              <a:rPr sz="1200" spc="-5" dirty="0">
                <a:solidFill>
                  <a:srgbClr val="FFFFFF"/>
                </a:solidFill>
                <a:latin typeface="Calibri"/>
                <a:cs typeface="Calibri"/>
              </a:rPr>
              <a:t>Agadir</a:t>
            </a:r>
            <a:endParaRPr sz="1200">
              <a:latin typeface="Calibri"/>
              <a:cs typeface="Calibri"/>
            </a:endParaRPr>
          </a:p>
          <a:p>
            <a:pPr>
              <a:lnSpc>
                <a:spcPct val="100000"/>
              </a:lnSpc>
            </a:pPr>
            <a:endParaRPr sz="1150">
              <a:latin typeface="Times New Roman"/>
              <a:cs typeface="Times New Roman"/>
            </a:endParaRPr>
          </a:p>
          <a:p>
            <a:pPr marL="426720" marR="1190625">
              <a:lnSpc>
                <a:spcPts val="1300"/>
              </a:lnSpc>
            </a:pPr>
            <a:r>
              <a:rPr sz="1200" spc="-20" dirty="0">
                <a:solidFill>
                  <a:srgbClr val="FFFFFF"/>
                </a:solidFill>
                <a:latin typeface="Calibri"/>
                <a:cs typeface="Calibri"/>
              </a:rPr>
              <a:t>Univ. </a:t>
            </a:r>
            <a:r>
              <a:rPr sz="1200" spc="-5" dirty="0">
                <a:solidFill>
                  <a:srgbClr val="FFFFFF"/>
                </a:solidFill>
                <a:latin typeface="Calibri"/>
                <a:cs typeface="Calibri"/>
              </a:rPr>
              <a:t>Sultan Moulay </a:t>
            </a:r>
            <a:r>
              <a:rPr sz="1200" dirty="0">
                <a:solidFill>
                  <a:srgbClr val="FFFFFF"/>
                </a:solidFill>
                <a:latin typeface="Calibri"/>
                <a:cs typeface="Calibri"/>
              </a:rPr>
              <a:t>Slimane-</a:t>
            </a:r>
            <a:r>
              <a:rPr sz="1200" spc="-110" dirty="0">
                <a:solidFill>
                  <a:srgbClr val="FFFFFF"/>
                </a:solidFill>
                <a:latin typeface="Calibri"/>
                <a:cs typeface="Calibri"/>
              </a:rPr>
              <a:t> </a:t>
            </a:r>
            <a:r>
              <a:rPr sz="1200">
                <a:solidFill>
                  <a:srgbClr val="FFFFFF"/>
                </a:solidFill>
                <a:latin typeface="Calibri"/>
                <a:cs typeface="Calibri"/>
              </a:rPr>
              <a:t>Beni  </a:t>
            </a:r>
            <a:r>
              <a:rPr sz="1200" smtClean="0">
                <a:solidFill>
                  <a:srgbClr val="FFFFFF"/>
                </a:solidFill>
                <a:latin typeface="Calibri"/>
                <a:cs typeface="Calibri"/>
              </a:rPr>
              <a:t>Mellal</a:t>
            </a:r>
            <a:endParaRPr sz="1200">
              <a:latin typeface="Calibri"/>
              <a:cs typeface="Calibri"/>
            </a:endParaRPr>
          </a:p>
        </p:txBody>
      </p:sp>
      <p:sp>
        <p:nvSpPr>
          <p:cNvPr id="62" name="object 62"/>
          <p:cNvSpPr/>
          <p:nvPr/>
        </p:nvSpPr>
        <p:spPr>
          <a:xfrm>
            <a:off x="915924" y="5998464"/>
            <a:ext cx="318770" cy="320040"/>
          </a:xfrm>
          <a:custGeom>
            <a:avLst/>
            <a:gdLst/>
            <a:ahLst/>
            <a:cxnLst/>
            <a:rect l="l" t="t" r="r" b="b"/>
            <a:pathLst>
              <a:path w="318769" h="320039">
                <a:moveTo>
                  <a:pt x="158495" y="320039"/>
                </a:moveTo>
                <a:lnTo>
                  <a:pt x="108655" y="311883"/>
                </a:lnTo>
                <a:lnTo>
                  <a:pt x="65178" y="289169"/>
                </a:lnTo>
                <a:lnTo>
                  <a:pt x="30772" y="254532"/>
                </a:lnTo>
                <a:lnTo>
                  <a:pt x="8144" y="210604"/>
                </a:lnTo>
                <a:lnTo>
                  <a:pt x="0" y="160019"/>
                </a:lnTo>
                <a:lnTo>
                  <a:pt x="8144" y="109435"/>
                </a:lnTo>
                <a:lnTo>
                  <a:pt x="30772" y="65507"/>
                </a:lnTo>
                <a:lnTo>
                  <a:pt x="65178" y="30870"/>
                </a:lnTo>
                <a:lnTo>
                  <a:pt x="108655" y="8156"/>
                </a:lnTo>
                <a:lnTo>
                  <a:pt x="158495" y="0"/>
                </a:lnTo>
                <a:lnTo>
                  <a:pt x="209080" y="8156"/>
                </a:lnTo>
                <a:lnTo>
                  <a:pt x="253008" y="30870"/>
                </a:lnTo>
                <a:lnTo>
                  <a:pt x="287645" y="65507"/>
                </a:lnTo>
                <a:lnTo>
                  <a:pt x="310359" y="109435"/>
                </a:lnTo>
                <a:lnTo>
                  <a:pt x="318515" y="160019"/>
                </a:lnTo>
                <a:lnTo>
                  <a:pt x="310359" y="210604"/>
                </a:lnTo>
                <a:lnTo>
                  <a:pt x="287645" y="254532"/>
                </a:lnTo>
                <a:lnTo>
                  <a:pt x="253008" y="289169"/>
                </a:lnTo>
                <a:lnTo>
                  <a:pt x="209080" y="311883"/>
                </a:lnTo>
                <a:lnTo>
                  <a:pt x="158495" y="320039"/>
                </a:lnTo>
                <a:close/>
              </a:path>
            </a:pathLst>
          </a:custGeom>
          <a:solidFill>
            <a:srgbClr val="B6DDE8"/>
          </a:solidFill>
        </p:spPr>
        <p:txBody>
          <a:bodyPr wrap="square" lIns="0" tIns="0" rIns="0" bIns="0" rtlCol="0"/>
          <a:lstStyle/>
          <a:p>
            <a:endParaRPr/>
          </a:p>
        </p:txBody>
      </p:sp>
      <p:sp>
        <p:nvSpPr>
          <p:cNvPr id="63" name="object 63"/>
          <p:cNvSpPr/>
          <p:nvPr/>
        </p:nvSpPr>
        <p:spPr>
          <a:xfrm>
            <a:off x="903731" y="5984747"/>
            <a:ext cx="342900" cy="346075"/>
          </a:xfrm>
          <a:custGeom>
            <a:avLst/>
            <a:gdLst/>
            <a:ahLst/>
            <a:cxnLst/>
            <a:rect l="l" t="t" r="r" b="b"/>
            <a:pathLst>
              <a:path w="342900" h="346075">
                <a:moveTo>
                  <a:pt x="188976" y="345948"/>
                </a:moveTo>
                <a:lnTo>
                  <a:pt x="153924" y="345948"/>
                </a:lnTo>
                <a:lnTo>
                  <a:pt x="137160" y="342900"/>
                </a:lnTo>
                <a:lnTo>
                  <a:pt x="89916" y="326136"/>
                </a:lnTo>
                <a:lnTo>
                  <a:pt x="50292" y="295656"/>
                </a:lnTo>
                <a:lnTo>
                  <a:pt x="13716" y="240792"/>
                </a:lnTo>
                <a:lnTo>
                  <a:pt x="1143" y="187452"/>
                </a:lnTo>
                <a:lnTo>
                  <a:pt x="0" y="173736"/>
                </a:lnTo>
                <a:lnTo>
                  <a:pt x="0" y="156972"/>
                </a:lnTo>
                <a:lnTo>
                  <a:pt x="13716" y="106680"/>
                </a:lnTo>
                <a:lnTo>
                  <a:pt x="38100" y="64008"/>
                </a:lnTo>
                <a:lnTo>
                  <a:pt x="62484" y="41148"/>
                </a:lnTo>
                <a:lnTo>
                  <a:pt x="74676" y="30480"/>
                </a:lnTo>
                <a:lnTo>
                  <a:pt x="88392" y="21336"/>
                </a:lnTo>
                <a:lnTo>
                  <a:pt x="103632" y="13716"/>
                </a:lnTo>
                <a:lnTo>
                  <a:pt x="120396" y="9143"/>
                </a:lnTo>
                <a:lnTo>
                  <a:pt x="135636" y="4572"/>
                </a:lnTo>
                <a:lnTo>
                  <a:pt x="153924" y="1524"/>
                </a:lnTo>
                <a:lnTo>
                  <a:pt x="170688" y="0"/>
                </a:lnTo>
                <a:lnTo>
                  <a:pt x="187452" y="1524"/>
                </a:lnTo>
                <a:lnTo>
                  <a:pt x="237743" y="13716"/>
                </a:lnTo>
                <a:lnTo>
                  <a:pt x="259842" y="25908"/>
                </a:lnTo>
                <a:lnTo>
                  <a:pt x="156972" y="25908"/>
                </a:lnTo>
                <a:lnTo>
                  <a:pt x="143256" y="28956"/>
                </a:lnTo>
                <a:lnTo>
                  <a:pt x="102108" y="42672"/>
                </a:lnTo>
                <a:lnTo>
                  <a:pt x="68580" y="68580"/>
                </a:lnTo>
                <a:lnTo>
                  <a:pt x="42672" y="102108"/>
                </a:lnTo>
                <a:lnTo>
                  <a:pt x="28956" y="143256"/>
                </a:lnTo>
                <a:lnTo>
                  <a:pt x="25908" y="158496"/>
                </a:lnTo>
                <a:lnTo>
                  <a:pt x="25908" y="187452"/>
                </a:lnTo>
                <a:lnTo>
                  <a:pt x="36576" y="230124"/>
                </a:lnTo>
                <a:lnTo>
                  <a:pt x="57912" y="266700"/>
                </a:lnTo>
                <a:lnTo>
                  <a:pt x="89916" y="295656"/>
                </a:lnTo>
                <a:lnTo>
                  <a:pt x="141732" y="318516"/>
                </a:lnTo>
                <a:lnTo>
                  <a:pt x="170688" y="321564"/>
                </a:lnTo>
                <a:lnTo>
                  <a:pt x="260604" y="321564"/>
                </a:lnTo>
                <a:lnTo>
                  <a:pt x="252983" y="326136"/>
                </a:lnTo>
                <a:lnTo>
                  <a:pt x="239268" y="332232"/>
                </a:lnTo>
                <a:lnTo>
                  <a:pt x="222504" y="338328"/>
                </a:lnTo>
                <a:lnTo>
                  <a:pt x="207264" y="342900"/>
                </a:lnTo>
                <a:lnTo>
                  <a:pt x="188976" y="345948"/>
                </a:lnTo>
                <a:close/>
              </a:path>
              <a:path w="342900" h="346075">
                <a:moveTo>
                  <a:pt x="260604" y="321564"/>
                </a:moveTo>
                <a:lnTo>
                  <a:pt x="170688" y="321564"/>
                </a:lnTo>
                <a:lnTo>
                  <a:pt x="185928" y="320040"/>
                </a:lnTo>
                <a:lnTo>
                  <a:pt x="199643" y="318516"/>
                </a:lnTo>
                <a:lnTo>
                  <a:pt x="214883" y="315468"/>
                </a:lnTo>
                <a:lnTo>
                  <a:pt x="227076" y="309372"/>
                </a:lnTo>
                <a:lnTo>
                  <a:pt x="240792" y="303276"/>
                </a:lnTo>
                <a:lnTo>
                  <a:pt x="274319" y="278892"/>
                </a:lnTo>
                <a:lnTo>
                  <a:pt x="300228" y="243840"/>
                </a:lnTo>
                <a:lnTo>
                  <a:pt x="313943" y="204216"/>
                </a:lnTo>
                <a:lnTo>
                  <a:pt x="316991" y="188976"/>
                </a:lnTo>
                <a:lnTo>
                  <a:pt x="316991" y="158496"/>
                </a:lnTo>
                <a:lnTo>
                  <a:pt x="313943" y="144780"/>
                </a:lnTo>
                <a:lnTo>
                  <a:pt x="310895" y="129540"/>
                </a:lnTo>
                <a:lnTo>
                  <a:pt x="292607" y="91440"/>
                </a:lnTo>
                <a:lnTo>
                  <a:pt x="274319" y="70104"/>
                </a:lnTo>
                <a:lnTo>
                  <a:pt x="265176" y="59436"/>
                </a:lnTo>
                <a:lnTo>
                  <a:pt x="228600" y="38100"/>
                </a:lnTo>
                <a:lnTo>
                  <a:pt x="187452" y="27432"/>
                </a:lnTo>
                <a:lnTo>
                  <a:pt x="172212" y="25908"/>
                </a:lnTo>
                <a:lnTo>
                  <a:pt x="259842" y="25908"/>
                </a:lnTo>
                <a:lnTo>
                  <a:pt x="292607" y="50292"/>
                </a:lnTo>
                <a:lnTo>
                  <a:pt x="321563" y="89916"/>
                </a:lnTo>
                <a:lnTo>
                  <a:pt x="339852" y="138684"/>
                </a:lnTo>
                <a:lnTo>
                  <a:pt x="342900" y="172212"/>
                </a:lnTo>
                <a:lnTo>
                  <a:pt x="341376" y="190500"/>
                </a:lnTo>
                <a:lnTo>
                  <a:pt x="329184" y="240792"/>
                </a:lnTo>
                <a:lnTo>
                  <a:pt x="303276" y="283464"/>
                </a:lnTo>
                <a:lnTo>
                  <a:pt x="268224" y="316992"/>
                </a:lnTo>
                <a:lnTo>
                  <a:pt x="260604" y="321564"/>
                </a:lnTo>
                <a:close/>
              </a:path>
            </a:pathLst>
          </a:custGeom>
          <a:solidFill>
            <a:srgbClr val="FFFFFF"/>
          </a:solidFill>
        </p:spPr>
        <p:txBody>
          <a:bodyPr wrap="square" lIns="0" tIns="0" rIns="0" bIns="0" rtlCol="0"/>
          <a:lstStyle/>
          <a:p>
            <a:endParaRPr/>
          </a:p>
        </p:txBody>
      </p:sp>
      <p:sp>
        <p:nvSpPr>
          <p:cNvPr id="64" name="object 64"/>
          <p:cNvSpPr/>
          <p:nvPr/>
        </p:nvSpPr>
        <p:spPr>
          <a:xfrm>
            <a:off x="850900" y="1266825"/>
            <a:ext cx="2920365" cy="525780"/>
          </a:xfrm>
          <a:custGeom>
            <a:avLst/>
            <a:gdLst/>
            <a:ahLst/>
            <a:cxnLst/>
            <a:rect l="l" t="t" r="r" b="b"/>
            <a:pathLst>
              <a:path w="2920365" h="525780">
                <a:moveTo>
                  <a:pt x="2919984" y="525779"/>
                </a:moveTo>
                <a:lnTo>
                  <a:pt x="172212" y="525779"/>
                </a:lnTo>
                <a:lnTo>
                  <a:pt x="0" y="262128"/>
                </a:lnTo>
                <a:lnTo>
                  <a:pt x="172212" y="0"/>
                </a:lnTo>
                <a:lnTo>
                  <a:pt x="2919984" y="0"/>
                </a:lnTo>
                <a:lnTo>
                  <a:pt x="2919984" y="525779"/>
                </a:lnTo>
                <a:close/>
              </a:path>
            </a:pathLst>
          </a:custGeom>
          <a:solidFill>
            <a:srgbClr val="4F80BC"/>
          </a:solidFill>
        </p:spPr>
        <p:txBody>
          <a:bodyPr wrap="square" lIns="0" tIns="0" rIns="0" bIns="0" rtlCol="0"/>
          <a:lstStyle/>
          <a:p>
            <a:endParaRPr/>
          </a:p>
        </p:txBody>
      </p:sp>
      <p:sp>
        <p:nvSpPr>
          <p:cNvPr id="65" name="object 65"/>
          <p:cNvSpPr/>
          <p:nvPr/>
        </p:nvSpPr>
        <p:spPr>
          <a:xfrm>
            <a:off x="1042415" y="1156715"/>
            <a:ext cx="2946400" cy="550545"/>
          </a:xfrm>
          <a:custGeom>
            <a:avLst/>
            <a:gdLst/>
            <a:ahLst/>
            <a:cxnLst/>
            <a:rect l="l" t="t" r="r" b="b"/>
            <a:pathLst>
              <a:path w="2946400" h="550544">
                <a:moveTo>
                  <a:pt x="2939796" y="550164"/>
                </a:moveTo>
                <a:lnTo>
                  <a:pt x="181356" y="550164"/>
                </a:lnTo>
                <a:lnTo>
                  <a:pt x="178308" y="548640"/>
                </a:lnTo>
                <a:lnTo>
                  <a:pt x="175259" y="544068"/>
                </a:lnTo>
                <a:lnTo>
                  <a:pt x="3048" y="281940"/>
                </a:lnTo>
                <a:lnTo>
                  <a:pt x="0" y="277367"/>
                </a:lnTo>
                <a:lnTo>
                  <a:pt x="0" y="272796"/>
                </a:lnTo>
                <a:lnTo>
                  <a:pt x="3048" y="268224"/>
                </a:lnTo>
                <a:lnTo>
                  <a:pt x="175259" y="4572"/>
                </a:lnTo>
                <a:lnTo>
                  <a:pt x="178308" y="1524"/>
                </a:lnTo>
                <a:lnTo>
                  <a:pt x="181356" y="0"/>
                </a:lnTo>
                <a:lnTo>
                  <a:pt x="2939796" y="0"/>
                </a:lnTo>
                <a:lnTo>
                  <a:pt x="2945892" y="4572"/>
                </a:lnTo>
                <a:lnTo>
                  <a:pt x="2945892" y="12191"/>
                </a:lnTo>
                <a:lnTo>
                  <a:pt x="2919984" y="12191"/>
                </a:lnTo>
                <a:lnTo>
                  <a:pt x="2919984" y="19811"/>
                </a:lnTo>
                <a:lnTo>
                  <a:pt x="196595" y="19811"/>
                </a:lnTo>
                <a:lnTo>
                  <a:pt x="185927" y="24384"/>
                </a:lnTo>
                <a:lnTo>
                  <a:pt x="193592" y="24384"/>
                </a:lnTo>
                <a:lnTo>
                  <a:pt x="33395" y="268224"/>
                </a:lnTo>
                <a:lnTo>
                  <a:pt x="24383" y="268224"/>
                </a:lnTo>
                <a:lnTo>
                  <a:pt x="24383" y="281940"/>
                </a:lnTo>
                <a:lnTo>
                  <a:pt x="33395" y="281940"/>
                </a:lnTo>
                <a:lnTo>
                  <a:pt x="192590" y="524256"/>
                </a:lnTo>
                <a:lnTo>
                  <a:pt x="185927" y="524256"/>
                </a:lnTo>
                <a:lnTo>
                  <a:pt x="196595" y="530352"/>
                </a:lnTo>
                <a:lnTo>
                  <a:pt x="2919984" y="530352"/>
                </a:lnTo>
                <a:lnTo>
                  <a:pt x="2919984" y="537972"/>
                </a:lnTo>
                <a:lnTo>
                  <a:pt x="2945892" y="537972"/>
                </a:lnTo>
                <a:lnTo>
                  <a:pt x="2945892" y="544068"/>
                </a:lnTo>
                <a:lnTo>
                  <a:pt x="2939796" y="550164"/>
                </a:lnTo>
                <a:close/>
              </a:path>
              <a:path w="2946400" h="550544">
                <a:moveTo>
                  <a:pt x="2919984" y="537972"/>
                </a:moveTo>
                <a:lnTo>
                  <a:pt x="2919984" y="12191"/>
                </a:lnTo>
                <a:lnTo>
                  <a:pt x="2933700" y="24384"/>
                </a:lnTo>
                <a:lnTo>
                  <a:pt x="2945892" y="24384"/>
                </a:lnTo>
                <a:lnTo>
                  <a:pt x="2945892" y="524256"/>
                </a:lnTo>
                <a:lnTo>
                  <a:pt x="2933700" y="524256"/>
                </a:lnTo>
                <a:lnTo>
                  <a:pt x="2919984" y="537972"/>
                </a:lnTo>
                <a:close/>
              </a:path>
              <a:path w="2946400" h="550544">
                <a:moveTo>
                  <a:pt x="2945892" y="24384"/>
                </a:moveTo>
                <a:lnTo>
                  <a:pt x="2933700" y="24384"/>
                </a:lnTo>
                <a:lnTo>
                  <a:pt x="2919984" y="12191"/>
                </a:lnTo>
                <a:lnTo>
                  <a:pt x="2945892" y="12191"/>
                </a:lnTo>
                <a:lnTo>
                  <a:pt x="2945892" y="24384"/>
                </a:lnTo>
                <a:close/>
              </a:path>
              <a:path w="2946400" h="550544">
                <a:moveTo>
                  <a:pt x="193592" y="24384"/>
                </a:moveTo>
                <a:lnTo>
                  <a:pt x="185927" y="24384"/>
                </a:lnTo>
                <a:lnTo>
                  <a:pt x="196595" y="19811"/>
                </a:lnTo>
                <a:lnTo>
                  <a:pt x="193592" y="24384"/>
                </a:lnTo>
                <a:close/>
              </a:path>
              <a:path w="2946400" h="550544">
                <a:moveTo>
                  <a:pt x="2919984" y="24384"/>
                </a:moveTo>
                <a:lnTo>
                  <a:pt x="193592" y="24384"/>
                </a:lnTo>
                <a:lnTo>
                  <a:pt x="196595" y="19811"/>
                </a:lnTo>
                <a:lnTo>
                  <a:pt x="2919984" y="19811"/>
                </a:lnTo>
                <a:lnTo>
                  <a:pt x="2919984" y="24384"/>
                </a:lnTo>
                <a:close/>
              </a:path>
              <a:path w="2946400" h="550544">
                <a:moveTo>
                  <a:pt x="24383" y="281940"/>
                </a:moveTo>
                <a:lnTo>
                  <a:pt x="24383" y="268224"/>
                </a:lnTo>
                <a:lnTo>
                  <a:pt x="28889" y="275082"/>
                </a:lnTo>
                <a:lnTo>
                  <a:pt x="24383" y="281940"/>
                </a:lnTo>
                <a:close/>
              </a:path>
              <a:path w="2946400" h="550544">
                <a:moveTo>
                  <a:pt x="28889" y="275082"/>
                </a:moveTo>
                <a:lnTo>
                  <a:pt x="24383" y="268224"/>
                </a:lnTo>
                <a:lnTo>
                  <a:pt x="33395" y="268224"/>
                </a:lnTo>
                <a:lnTo>
                  <a:pt x="28889" y="275082"/>
                </a:lnTo>
                <a:close/>
              </a:path>
              <a:path w="2946400" h="550544">
                <a:moveTo>
                  <a:pt x="33395" y="281940"/>
                </a:moveTo>
                <a:lnTo>
                  <a:pt x="24383" y="281940"/>
                </a:lnTo>
                <a:lnTo>
                  <a:pt x="28889" y="275082"/>
                </a:lnTo>
                <a:lnTo>
                  <a:pt x="33395" y="281940"/>
                </a:lnTo>
                <a:close/>
              </a:path>
              <a:path w="2946400" h="550544">
                <a:moveTo>
                  <a:pt x="196595" y="530352"/>
                </a:moveTo>
                <a:lnTo>
                  <a:pt x="185927" y="524256"/>
                </a:lnTo>
                <a:lnTo>
                  <a:pt x="192590" y="524256"/>
                </a:lnTo>
                <a:lnTo>
                  <a:pt x="196595" y="530352"/>
                </a:lnTo>
                <a:close/>
              </a:path>
              <a:path w="2946400" h="550544">
                <a:moveTo>
                  <a:pt x="2919984" y="530352"/>
                </a:moveTo>
                <a:lnTo>
                  <a:pt x="196595" y="530352"/>
                </a:lnTo>
                <a:lnTo>
                  <a:pt x="192590" y="524256"/>
                </a:lnTo>
                <a:lnTo>
                  <a:pt x="2919984" y="524256"/>
                </a:lnTo>
                <a:lnTo>
                  <a:pt x="2919984" y="530352"/>
                </a:lnTo>
                <a:close/>
              </a:path>
              <a:path w="2946400" h="550544">
                <a:moveTo>
                  <a:pt x="2945892" y="537972"/>
                </a:moveTo>
                <a:lnTo>
                  <a:pt x="2919984" y="537972"/>
                </a:lnTo>
                <a:lnTo>
                  <a:pt x="2933700" y="524256"/>
                </a:lnTo>
                <a:lnTo>
                  <a:pt x="2945892" y="524256"/>
                </a:lnTo>
                <a:lnTo>
                  <a:pt x="2945892" y="537972"/>
                </a:lnTo>
                <a:close/>
              </a:path>
            </a:pathLst>
          </a:custGeom>
          <a:solidFill>
            <a:srgbClr val="FFFFFF"/>
          </a:solidFill>
        </p:spPr>
        <p:txBody>
          <a:bodyPr wrap="square" lIns="0" tIns="0" rIns="0" bIns="0" rtlCol="0"/>
          <a:lstStyle/>
          <a:p>
            <a:endParaRPr/>
          </a:p>
        </p:txBody>
      </p:sp>
      <p:sp>
        <p:nvSpPr>
          <p:cNvPr id="66" name="object 66"/>
          <p:cNvSpPr/>
          <p:nvPr/>
        </p:nvSpPr>
        <p:spPr>
          <a:xfrm>
            <a:off x="809243" y="1136903"/>
            <a:ext cx="678180" cy="558165"/>
          </a:xfrm>
          <a:custGeom>
            <a:avLst/>
            <a:gdLst/>
            <a:ahLst/>
            <a:cxnLst/>
            <a:rect l="l" t="t" r="r" b="b"/>
            <a:pathLst>
              <a:path w="678180" h="558164">
                <a:moveTo>
                  <a:pt x="339852" y="557784"/>
                </a:moveTo>
                <a:lnTo>
                  <a:pt x="289685" y="554757"/>
                </a:lnTo>
                <a:lnTo>
                  <a:pt x="241787" y="545967"/>
                </a:lnTo>
                <a:lnTo>
                  <a:pt x="196684" y="531846"/>
                </a:lnTo>
                <a:lnTo>
                  <a:pt x="154906" y="512826"/>
                </a:lnTo>
                <a:lnTo>
                  <a:pt x="116982" y="489341"/>
                </a:lnTo>
                <a:lnTo>
                  <a:pt x="83442" y="461823"/>
                </a:lnTo>
                <a:lnTo>
                  <a:pt x="54813" y="430705"/>
                </a:lnTo>
                <a:lnTo>
                  <a:pt x="31626" y="396420"/>
                </a:lnTo>
                <a:lnTo>
                  <a:pt x="14408" y="359401"/>
                </a:lnTo>
                <a:lnTo>
                  <a:pt x="3690" y="320081"/>
                </a:lnTo>
                <a:lnTo>
                  <a:pt x="0" y="278892"/>
                </a:lnTo>
                <a:lnTo>
                  <a:pt x="3690" y="237702"/>
                </a:lnTo>
                <a:lnTo>
                  <a:pt x="14408" y="198382"/>
                </a:lnTo>
                <a:lnTo>
                  <a:pt x="31626" y="161363"/>
                </a:lnTo>
                <a:lnTo>
                  <a:pt x="54813" y="127078"/>
                </a:lnTo>
                <a:lnTo>
                  <a:pt x="83442" y="95960"/>
                </a:lnTo>
                <a:lnTo>
                  <a:pt x="116982" y="68442"/>
                </a:lnTo>
                <a:lnTo>
                  <a:pt x="154906" y="44957"/>
                </a:lnTo>
                <a:lnTo>
                  <a:pt x="196684" y="25937"/>
                </a:lnTo>
                <a:lnTo>
                  <a:pt x="241787" y="11816"/>
                </a:lnTo>
                <a:lnTo>
                  <a:pt x="289685" y="3026"/>
                </a:lnTo>
                <a:lnTo>
                  <a:pt x="339852" y="0"/>
                </a:lnTo>
                <a:lnTo>
                  <a:pt x="389982" y="3026"/>
                </a:lnTo>
                <a:lnTo>
                  <a:pt x="437784" y="11816"/>
                </a:lnTo>
                <a:lnTo>
                  <a:pt x="482741" y="25937"/>
                </a:lnTo>
                <a:lnTo>
                  <a:pt x="524339" y="44957"/>
                </a:lnTo>
                <a:lnTo>
                  <a:pt x="562062" y="68442"/>
                </a:lnTo>
                <a:lnTo>
                  <a:pt x="595396" y="95960"/>
                </a:lnTo>
                <a:lnTo>
                  <a:pt x="623824" y="127078"/>
                </a:lnTo>
                <a:lnTo>
                  <a:pt x="646832" y="161363"/>
                </a:lnTo>
                <a:lnTo>
                  <a:pt x="663904" y="198382"/>
                </a:lnTo>
                <a:lnTo>
                  <a:pt x="674525" y="237702"/>
                </a:lnTo>
                <a:lnTo>
                  <a:pt x="678179" y="278892"/>
                </a:lnTo>
                <a:lnTo>
                  <a:pt x="674525" y="320081"/>
                </a:lnTo>
                <a:lnTo>
                  <a:pt x="663904" y="359401"/>
                </a:lnTo>
                <a:lnTo>
                  <a:pt x="646832" y="396420"/>
                </a:lnTo>
                <a:lnTo>
                  <a:pt x="623824" y="430705"/>
                </a:lnTo>
                <a:lnTo>
                  <a:pt x="595396" y="461823"/>
                </a:lnTo>
                <a:lnTo>
                  <a:pt x="562062" y="489341"/>
                </a:lnTo>
                <a:lnTo>
                  <a:pt x="524339" y="512826"/>
                </a:lnTo>
                <a:lnTo>
                  <a:pt x="482741" y="531846"/>
                </a:lnTo>
                <a:lnTo>
                  <a:pt x="437784" y="545967"/>
                </a:lnTo>
                <a:lnTo>
                  <a:pt x="389982" y="554757"/>
                </a:lnTo>
                <a:lnTo>
                  <a:pt x="339852" y="557784"/>
                </a:lnTo>
                <a:close/>
              </a:path>
            </a:pathLst>
          </a:custGeom>
          <a:solidFill>
            <a:srgbClr val="31859C"/>
          </a:solidFill>
        </p:spPr>
        <p:txBody>
          <a:bodyPr wrap="square" lIns="0" tIns="0" rIns="0" bIns="0" rtlCol="0"/>
          <a:lstStyle/>
          <a:p>
            <a:endParaRPr/>
          </a:p>
        </p:txBody>
      </p:sp>
      <p:sp>
        <p:nvSpPr>
          <p:cNvPr id="67" name="object 67"/>
          <p:cNvSpPr/>
          <p:nvPr/>
        </p:nvSpPr>
        <p:spPr>
          <a:xfrm>
            <a:off x="797051" y="1124711"/>
            <a:ext cx="704215" cy="582295"/>
          </a:xfrm>
          <a:custGeom>
            <a:avLst/>
            <a:gdLst/>
            <a:ahLst/>
            <a:cxnLst/>
            <a:rect l="l" t="t" r="r" b="b"/>
            <a:pathLst>
              <a:path w="704215" h="582294">
                <a:moveTo>
                  <a:pt x="370332" y="582167"/>
                </a:moveTo>
                <a:lnTo>
                  <a:pt x="333756" y="582167"/>
                </a:lnTo>
                <a:lnTo>
                  <a:pt x="298704" y="579120"/>
                </a:lnTo>
                <a:lnTo>
                  <a:pt x="248412" y="569976"/>
                </a:lnTo>
                <a:lnTo>
                  <a:pt x="231648" y="565403"/>
                </a:lnTo>
                <a:lnTo>
                  <a:pt x="216407" y="559308"/>
                </a:lnTo>
                <a:lnTo>
                  <a:pt x="201168" y="554736"/>
                </a:lnTo>
                <a:lnTo>
                  <a:pt x="185928" y="547115"/>
                </a:lnTo>
                <a:lnTo>
                  <a:pt x="156972" y="533400"/>
                </a:lnTo>
                <a:lnTo>
                  <a:pt x="129540" y="516636"/>
                </a:lnTo>
                <a:lnTo>
                  <a:pt x="92964" y="487679"/>
                </a:lnTo>
                <a:lnTo>
                  <a:pt x="60960" y="455676"/>
                </a:lnTo>
                <a:lnTo>
                  <a:pt x="35052" y="419100"/>
                </a:lnTo>
                <a:lnTo>
                  <a:pt x="28956" y="405384"/>
                </a:lnTo>
                <a:lnTo>
                  <a:pt x="21336" y="391668"/>
                </a:lnTo>
                <a:lnTo>
                  <a:pt x="7620" y="350520"/>
                </a:lnTo>
                <a:lnTo>
                  <a:pt x="4572" y="336804"/>
                </a:lnTo>
                <a:lnTo>
                  <a:pt x="1524" y="321564"/>
                </a:lnTo>
                <a:lnTo>
                  <a:pt x="0" y="306323"/>
                </a:lnTo>
                <a:lnTo>
                  <a:pt x="0" y="275843"/>
                </a:lnTo>
                <a:lnTo>
                  <a:pt x="1524" y="260603"/>
                </a:lnTo>
                <a:lnTo>
                  <a:pt x="4572" y="246887"/>
                </a:lnTo>
                <a:lnTo>
                  <a:pt x="7620" y="231647"/>
                </a:lnTo>
                <a:lnTo>
                  <a:pt x="10668" y="217931"/>
                </a:lnTo>
                <a:lnTo>
                  <a:pt x="16764" y="204215"/>
                </a:lnTo>
                <a:lnTo>
                  <a:pt x="21336" y="190499"/>
                </a:lnTo>
                <a:lnTo>
                  <a:pt x="27432" y="176783"/>
                </a:lnTo>
                <a:lnTo>
                  <a:pt x="35052" y="164591"/>
                </a:lnTo>
                <a:lnTo>
                  <a:pt x="42672" y="150875"/>
                </a:lnTo>
                <a:lnTo>
                  <a:pt x="51816" y="138683"/>
                </a:lnTo>
                <a:lnTo>
                  <a:pt x="60960" y="128015"/>
                </a:lnTo>
                <a:lnTo>
                  <a:pt x="70104" y="115823"/>
                </a:lnTo>
                <a:lnTo>
                  <a:pt x="103632" y="83819"/>
                </a:lnTo>
                <a:lnTo>
                  <a:pt x="155448" y="48767"/>
                </a:lnTo>
                <a:lnTo>
                  <a:pt x="184404" y="35052"/>
                </a:lnTo>
                <a:lnTo>
                  <a:pt x="199643" y="27431"/>
                </a:lnTo>
                <a:lnTo>
                  <a:pt x="214883" y="22859"/>
                </a:lnTo>
                <a:lnTo>
                  <a:pt x="231648" y="16764"/>
                </a:lnTo>
                <a:lnTo>
                  <a:pt x="248412" y="12191"/>
                </a:lnTo>
                <a:lnTo>
                  <a:pt x="263652" y="9143"/>
                </a:lnTo>
                <a:lnTo>
                  <a:pt x="280416" y="6095"/>
                </a:lnTo>
                <a:lnTo>
                  <a:pt x="298704" y="3047"/>
                </a:lnTo>
                <a:lnTo>
                  <a:pt x="333756" y="0"/>
                </a:lnTo>
                <a:lnTo>
                  <a:pt x="368808" y="0"/>
                </a:lnTo>
                <a:lnTo>
                  <a:pt x="405384" y="3047"/>
                </a:lnTo>
                <a:lnTo>
                  <a:pt x="455676" y="12191"/>
                </a:lnTo>
                <a:lnTo>
                  <a:pt x="472439" y="16764"/>
                </a:lnTo>
                <a:lnTo>
                  <a:pt x="487680" y="22859"/>
                </a:lnTo>
                <a:lnTo>
                  <a:pt x="492760" y="24383"/>
                </a:lnTo>
                <a:lnTo>
                  <a:pt x="352044" y="24383"/>
                </a:lnTo>
                <a:lnTo>
                  <a:pt x="335280" y="25907"/>
                </a:lnTo>
                <a:lnTo>
                  <a:pt x="318515" y="25907"/>
                </a:lnTo>
                <a:lnTo>
                  <a:pt x="301752" y="27431"/>
                </a:lnTo>
                <a:lnTo>
                  <a:pt x="286512" y="30479"/>
                </a:lnTo>
                <a:lnTo>
                  <a:pt x="269748" y="33527"/>
                </a:lnTo>
                <a:lnTo>
                  <a:pt x="224028" y="45719"/>
                </a:lnTo>
                <a:lnTo>
                  <a:pt x="169164" y="70103"/>
                </a:lnTo>
                <a:lnTo>
                  <a:pt x="120396" y="103631"/>
                </a:lnTo>
                <a:lnTo>
                  <a:pt x="71628" y="153923"/>
                </a:lnTo>
                <a:lnTo>
                  <a:pt x="57912" y="176783"/>
                </a:lnTo>
                <a:lnTo>
                  <a:pt x="50292" y="187451"/>
                </a:lnTo>
                <a:lnTo>
                  <a:pt x="45720" y="199643"/>
                </a:lnTo>
                <a:lnTo>
                  <a:pt x="39624" y="211835"/>
                </a:lnTo>
                <a:lnTo>
                  <a:pt x="35052" y="224027"/>
                </a:lnTo>
                <a:lnTo>
                  <a:pt x="32004" y="237743"/>
                </a:lnTo>
                <a:lnTo>
                  <a:pt x="28956" y="249935"/>
                </a:lnTo>
                <a:lnTo>
                  <a:pt x="25908" y="277367"/>
                </a:lnTo>
                <a:lnTo>
                  <a:pt x="25908" y="304799"/>
                </a:lnTo>
                <a:lnTo>
                  <a:pt x="27432" y="316991"/>
                </a:lnTo>
                <a:lnTo>
                  <a:pt x="28956" y="330708"/>
                </a:lnTo>
                <a:lnTo>
                  <a:pt x="44196" y="381000"/>
                </a:lnTo>
                <a:lnTo>
                  <a:pt x="64008" y="416052"/>
                </a:lnTo>
                <a:lnTo>
                  <a:pt x="71628" y="428244"/>
                </a:lnTo>
                <a:lnTo>
                  <a:pt x="89916" y="449579"/>
                </a:lnTo>
                <a:lnTo>
                  <a:pt x="109728" y="469391"/>
                </a:lnTo>
                <a:lnTo>
                  <a:pt x="120396" y="477012"/>
                </a:lnTo>
                <a:lnTo>
                  <a:pt x="143256" y="495300"/>
                </a:lnTo>
                <a:lnTo>
                  <a:pt x="167640" y="510540"/>
                </a:lnTo>
                <a:lnTo>
                  <a:pt x="195072" y="524256"/>
                </a:lnTo>
                <a:lnTo>
                  <a:pt x="208788" y="530352"/>
                </a:lnTo>
                <a:lnTo>
                  <a:pt x="224028" y="534924"/>
                </a:lnTo>
                <a:lnTo>
                  <a:pt x="239268" y="541020"/>
                </a:lnTo>
                <a:lnTo>
                  <a:pt x="254507" y="544067"/>
                </a:lnTo>
                <a:lnTo>
                  <a:pt x="269748" y="548640"/>
                </a:lnTo>
                <a:lnTo>
                  <a:pt x="284988" y="551688"/>
                </a:lnTo>
                <a:lnTo>
                  <a:pt x="335280" y="556260"/>
                </a:lnTo>
                <a:lnTo>
                  <a:pt x="495299" y="556260"/>
                </a:lnTo>
                <a:lnTo>
                  <a:pt x="472439" y="565403"/>
                </a:lnTo>
                <a:lnTo>
                  <a:pt x="455676" y="569976"/>
                </a:lnTo>
                <a:lnTo>
                  <a:pt x="405384" y="579120"/>
                </a:lnTo>
                <a:lnTo>
                  <a:pt x="370332" y="582167"/>
                </a:lnTo>
                <a:close/>
              </a:path>
              <a:path w="704215" h="582294">
                <a:moveTo>
                  <a:pt x="495299" y="556260"/>
                </a:moveTo>
                <a:lnTo>
                  <a:pt x="368808" y="556260"/>
                </a:lnTo>
                <a:lnTo>
                  <a:pt x="417576" y="551688"/>
                </a:lnTo>
                <a:lnTo>
                  <a:pt x="434339" y="548640"/>
                </a:lnTo>
                <a:lnTo>
                  <a:pt x="480060" y="536448"/>
                </a:lnTo>
                <a:lnTo>
                  <a:pt x="534924" y="510540"/>
                </a:lnTo>
                <a:lnTo>
                  <a:pt x="583692" y="478536"/>
                </a:lnTo>
                <a:lnTo>
                  <a:pt x="603504" y="458724"/>
                </a:lnTo>
                <a:lnTo>
                  <a:pt x="614172" y="449579"/>
                </a:lnTo>
                <a:lnTo>
                  <a:pt x="623316" y="438912"/>
                </a:lnTo>
                <a:lnTo>
                  <a:pt x="638556" y="417576"/>
                </a:lnTo>
                <a:lnTo>
                  <a:pt x="646175" y="405384"/>
                </a:lnTo>
                <a:lnTo>
                  <a:pt x="652272" y="393192"/>
                </a:lnTo>
                <a:lnTo>
                  <a:pt x="658368" y="382524"/>
                </a:lnTo>
                <a:lnTo>
                  <a:pt x="662940" y="370332"/>
                </a:lnTo>
                <a:lnTo>
                  <a:pt x="667512" y="356616"/>
                </a:lnTo>
                <a:lnTo>
                  <a:pt x="672084" y="344424"/>
                </a:lnTo>
                <a:lnTo>
                  <a:pt x="673608" y="330708"/>
                </a:lnTo>
                <a:lnTo>
                  <a:pt x="676656" y="318515"/>
                </a:lnTo>
                <a:lnTo>
                  <a:pt x="678179" y="304799"/>
                </a:lnTo>
                <a:lnTo>
                  <a:pt x="678179" y="277367"/>
                </a:lnTo>
                <a:lnTo>
                  <a:pt x="676656" y="263651"/>
                </a:lnTo>
                <a:lnTo>
                  <a:pt x="675131" y="251459"/>
                </a:lnTo>
                <a:lnTo>
                  <a:pt x="672084" y="237743"/>
                </a:lnTo>
                <a:lnTo>
                  <a:pt x="667512" y="225551"/>
                </a:lnTo>
                <a:lnTo>
                  <a:pt x="664464" y="213359"/>
                </a:lnTo>
                <a:lnTo>
                  <a:pt x="646175" y="176783"/>
                </a:lnTo>
                <a:lnTo>
                  <a:pt x="614172" y="132588"/>
                </a:lnTo>
                <a:lnTo>
                  <a:pt x="583692" y="103631"/>
                </a:lnTo>
                <a:lnTo>
                  <a:pt x="534924" y="71627"/>
                </a:lnTo>
                <a:lnTo>
                  <a:pt x="493776" y="51815"/>
                </a:lnTo>
                <a:lnTo>
                  <a:pt x="480060" y="45719"/>
                </a:lnTo>
                <a:lnTo>
                  <a:pt x="449580" y="36576"/>
                </a:lnTo>
                <a:lnTo>
                  <a:pt x="434339" y="33527"/>
                </a:lnTo>
                <a:lnTo>
                  <a:pt x="417576" y="30479"/>
                </a:lnTo>
                <a:lnTo>
                  <a:pt x="402336" y="28955"/>
                </a:lnTo>
                <a:lnTo>
                  <a:pt x="385572" y="25907"/>
                </a:lnTo>
                <a:lnTo>
                  <a:pt x="368808" y="25907"/>
                </a:lnTo>
                <a:lnTo>
                  <a:pt x="352044" y="24383"/>
                </a:lnTo>
                <a:lnTo>
                  <a:pt x="492760" y="24383"/>
                </a:lnTo>
                <a:lnTo>
                  <a:pt x="547116" y="48767"/>
                </a:lnTo>
                <a:lnTo>
                  <a:pt x="598932" y="83819"/>
                </a:lnTo>
                <a:lnTo>
                  <a:pt x="643127" y="126491"/>
                </a:lnTo>
                <a:lnTo>
                  <a:pt x="667512" y="163067"/>
                </a:lnTo>
                <a:lnTo>
                  <a:pt x="687324" y="202691"/>
                </a:lnTo>
                <a:lnTo>
                  <a:pt x="699516" y="245363"/>
                </a:lnTo>
                <a:lnTo>
                  <a:pt x="704088" y="291083"/>
                </a:lnTo>
                <a:lnTo>
                  <a:pt x="702564" y="306323"/>
                </a:lnTo>
                <a:lnTo>
                  <a:pt x="701040" y="320040"/>
                </a:lnTo>
                <a:lnTo>
                  <a:pt x="699516" y="335280"/>
                </a:lnTo>
                <a:lnTo>
                  <a:pt x="687324" y="377952"/>
                </a:lnTo>
                <a:lnTo>
                  <a:pt x="669036" y="417576"/>
                </a:lnTo>
                <a:lnTo>
                  <a:pt x="643127" y="454152"/>
                </a:lnTo>
                <a:lnTo>
                  <a:pt x="611124" y="487679"/>
                </a:lnTo>
                <a:lnTo>
                  <a:pt x="574548" y="516636"/>
                </a:lnTo>
                <a:lnTo>
                  <a:pt x="519684" y="547115"/>
                </a:lnTo>
                <a:lnTo>
                  <a:pt x="502920" y="553212"/>
                </a:lnTo>
                <a:lnTo>
                  <a:pt x="495299" y="556260"/>
                </a:lnTo>
                <a:close/>
              </a:path>
            </a:pathLst>
          </a:custGeom>
          <a:solidFill>
            <a:srgbClr val="FFFFFF"/>
          </a:solidFill>
        </p:spPr>
        <p:txBody>
          <a:bodyPr wrap="square" lIns="0" tIns="0" rIns="0" bIns="0" rtlCol="0"/>
          <a:lstStyle/>
          <a:p>
            <a:endParaRPr/>
          </a:p>
        </p:txBody>
      </p:sp>
      <p:sp>
        <p:nvSpPr>
          <p:cNvPr id="68" name="object 68"/>
          <p:cNvSpPr txBox="1"/>
          <p:nvPr/>
        </p:nvSpPr>
        <p:spPr>
          <a:xfrm>
            <a:off x="988554" y="1233992"/>
            <a:ext cx="3138945" cy="382797"/>
          </a:xfrm>
          <a:prstGeom prst="rect">
            <a:avLst/>
          </a:prstGeom>
        </p:spPr>
        <p:txBody>
          <a:bodyPr vert="horz" wrap="square" lIns="0" tIns="13335" rIns="0" bIns="0" rtlCol="0">
            <a:spAutoFit/>
          </a:bodyPr>
          <a:lstStyle/>
          <a:p>
            <a:pPr marL="12700">
              <a:lnSpc>
                <a:spcPct val="100000"/>
              </a:lnSpc>
              <a:spcBef>
                <a:spcPts val="105"/>
              </a:spcBef>
              <a:tabLst>
                <a:tab pos="654050" algn="l"/>
              </a:tabLst>
            </a:pPr>
            <a:r>
              <a:rPr sz="2400" b="1" smtClean="0">
                <a:solidFill>
                  <a:srgbClr val="FFFFFF"/>
                </a:solidFill>
                <a:latin typeface="Calibri"/>
                <a:cs typeface="Calibri"/>
              </a:rPr>
              <a:t>13	</a:t>
            </a:r>
            <a:r>
              <a:rPr lang="fr-FR" sz="2700" b="1" spc="-7" baseline="-20061" dirty="0">
                <a:solidFill>
                  <a:srgbClr val="FFFFFF"/>
                </a:solidFill>
                <a:cs typeface="Calibri"/>
              </a:rPr>
              <a:t>Public </a:t>
            </a:r>
            <a:r>
              <a:rPr lang="fr-FR" sz="2700" b="1" spc="-7" baseline="-20061" dirty="0" err="1" smtClean="0">
                <a:solidFill>
                  <a:srgbClr val="FFFFFF"/>
                </a:solidFill>
                <a:cs typeface="Calibri"/>
              </a:rPr>
              <a:t>Universities</a:t>
            </a:r>
            <a:endParaRPr lang="fr-FR" sz="2700" b="1" spc="-7" baseline="-20061" dirty="0">
              <a:solidFill>
                <a:srgbClr val="FFFFFF"/>
              </a:solidFill>
              <a:cs typeface="Calibri"/>
            </a:endParaRPr>
          </a:p>
        </p:txBody>
      </p:sp>
      <p:sp>
        <p:nvSpPr>
          <p:cNvPr id="69" name="object 69"/>
          <p:cNvSpPr/>
          <p:nvPr/>
        </p:nvSpPr>
        <p:spPr>
          <a:xfrm>
            <a:off x="4127500" y="1208532"/>
            <a:ext cx="4735576" cy="556260"/>
          </a:xfrm>
          <a:custGeom>
            <a:avLst/>
            <a:gdLst/>
            <a:ahLst/>
            <a:cxnLst/>
            <a:rect l="l" t="t" r="r" b="b"/>
            <a:pathLst>
              <a:path w="3500754" h="556260">
                <a:moveTo>
                  <a:pt x="3500627" y="556260"/>
                </a:moveTo>
                <a:lnTo>
                  <a:pt x="207264" y="556260"/>
                </a:lnTo>
                <a:lnTo>
                  <a:pt x="0" y="277368"/>
                </a:lnTo>
                <a:lnTo>
                  <a:pt x="207264" y="0"/>
                </a:lnTo>
                <a:lnTo>
                  <a:pt x="3500627" y="0"/>
                </a:lnTo>
                <a:lnTo>
                  <a:pt x="3500627" y="556260"/>
                </a:lnTo>
                <a:close/>
              </a:path>
            </a:pathLst>
          </a:custGeom>
          <a:solidFill>
            <a:srgbClr val="4F80BC"/>
          </a:solidFill>
        </p:spPr>
        <p:txBody>
          <a:bodyPr wrap="square" lIns="0" tIns="0" rIns="0" bIns="0" rtlCol="0"/>
          <a:lstStyle/>
          <a:p>
            <a:endParaRPr/>
          </a:p>
        </p:txBody>
      </p:sp>
      <p:sp>
        <p:nvSpPr>
          <p:cNvPr id="70" name="object 70"/>
          <p:cNvSpPr/>
          <p:nvPr/>
        </p:nvSpPr>
        <p:spPr>
          <a:xfrm>
            <a:off x="4639310" y="1196339"/>
            <a:ext cx="3526790" cy="581025"/>
          </a:xfrm>
          <a:custGeom>
            <a:avLst/>
            <a:gdLst/>
            <a:ahLst/>
            <a:cxnLst/>
            <a:rect l="l" t="t" r="r" b="b"/>
            <a:pathLst>
              <a:path w="3526790" h="581025">
                <a:moveTo>
                  <a:pt x="3521964" y="580644"/>
                </a:moveTo>
                <a:lnTo>
                  <a:pt x="216408" y="580644"/>
                </a:lnTo>
                <a:lnTo>
                  <a:pt x="213359" y="579120"/>
                </a:lnTo>
                <a:lnTo>
                  <a:pt x="210311" y="576072"/>
                </a:lnTo>
                <a:lnTo>
                  <a:pt x="4571" y="297180"/>
                </a:lnTo>
                <a:lnTo>
                  <a:pt x="0" y="292608"/>
                </a:lnTo>
                <a:lnTo>
                  <a:pt x="0" y="286512"/>
                </a:lnTo>
                <a:lnTo>
                  <a:pt x="4571" y="281940"/>
                </a:lnTo>
                <a:lnTo>
                  <a:pt x="210311" y="4571"/>
                </a:lnTo>
                <a:lnTo>
                  <a:pt x="213359" y="1524"/>
                </a:lnTo>
                <a:lnTo>
                  <a:pt x="216408" y="0"/>
                </a:lnTo>
                <a:lnTo>
                  <a:pt x="3521964" y="0"/>
                </a:lnTo>
                <a:lnTo>
                  <a:pt x="3526536" y="4571"/>
                </a:lnTo>
                <a:lnTo>
                  <a:pt x="3526536" y="12191"/>
                </a:lnTo>
                <a:lnTo>
                  <a:pt x="3502152" y="12191"/>
                </a:lnTo>
                <a:lnTo>
                  <a:pt x="3502152" y="19812"/>
                </a:lnTo>
                <a:lnTo>
                  <a:pt x="231647" y="19812"/>
                </a:lnTo>
                <a:lnTo>
                  <a:pt x="220979" y="24384"/>
                </a:lnTo>
                <a:lnTo>
                  <a:pt x="228231" y="24384"/>
                </a:lnTo>
                <a:lnTo>
                  <a:pt x="35772" y="281940"/>
                </a:lnTo>
                <a:lnTo>
                  <a:pt x="24383" y="281940"/>
                </a:lnTo>
                <a:lnTo>
                  <a:pt x="24383" y="297180"/>
                </a:lnTo>
                <a:lnTo>
                  <a:pt x="35709" y="297180"/>
                </a:lnTo>
                <a:lnTo>
                  <a:pt x="227117" y="554736"/>
                </a:lnTo>
                <a:lnTo>
                  <a:pt x="220979" y="554736"/>
                </a:lnTo>
                <a:lnTo>
                  <a:pt x="231647" y="560832"/>
                </a:lnTo>
                <a:lnTo>
                  <a:pt x="3502152" y="560832"/>
                </a:lnTo>
                <a:lnTo>
                  <a:pt x="3502152" y="568452"/>
                </a:lnTo>
                <a:lnTo>
                  <a:pt x="3526536" y="568452"/>
                </a:lnTo>
                <a:lnTo>
                  <a:pt x="3526536" y="574548"/>
                </a:lnTo>
                <a:lnTo>
                  <a:pt x="3521964" y="580644"/>
                </a:lnTo>
                <a:close/>
              </a:path>
              <a:path w="3526790" h="581025">
                <a:moveTo>
                  <a:pt x="3502152" y="568452"/>
                </a:moveTo>
                <a:lnTo>
                  <a:pt x="3502152" y="12191"/>
                </a:lnTo>
                <a:lnTo>
                  <a:pt x="3514344" y="24384"/>
                </a:lnTo>
                <a:lnTo>
                  <a:pt x="3526536" y="24384"/>
                </a:lnTo>
                <a:lnTo>
                  <a:pt x="3526536" y="554736"/>
                </a:lnTo>
                <a:lnTo>
                  <a:pt x="3514344" y="554736"/>
                </a:lnTo>
                <a:lnTo>
                  <a:pt x="3502152" y="568452"/>
                </a:lnTo>
                <a:close/>
              </a:path>
              <a:path w="3526790" h="581025">
                <a:moveTo>
                  <a:pt x="3526536" y="24384"/>
                </a:moveTo>
                <a:lnTo>
                  <a:pt x="3514344" y="24384"/>
                </a:lnTo>
                <a:lnTo>
                  <a:pt x="3502152" y="12191"/>
                </a:lnTo>
                <a:lnTo>
                  <a:pt x="3526536" y="12191"/>
                </a:lnTo>
                <a:lnTo>
                  <a:pt x="3526536" y="24384"/>
                </a:lnTo>
                <a:close/>
              </a:path>
              <a:path w="3526790" h="581025">
                <a:moveTo>
                  <a:pt x="228231" y="24384"/>
                </a:moveTo>
                <a:lnTo>
                  <a:pt x="220979" y="24384"/>
                </a:lnTo>
                <a:lnTo>
                  <a:pt x="231647" y="19812"/>
                </a:lnTo>
                <a:lnTo>
                  <a:pt x="228231" y="24384"/>
                </a:lnTo>
                <a:close/>
              </a:path>
              <a:path w="3526790" h="581025">
                <a:moveTo>
                  <a:pt x="3502152" y="24384"/>
                </a:moveTo>
                <a:lnTo>
                  <a:pt x="228231" y="24384"/>
                </a:lnTo>
                <a:lnTo>
                  <a:pt x="231647" y="19812"/>
                </a:lnTo>
                <a:lnTo>
                  <a:pt x="3502152" y="19812"/>
                </a:lnTo>
                <a:lnTo>
                  <a:pt x="3502152" y="24384"/>
                </a:lnTo>
                <a:close/>
              </a:path>
              <a:path w="3526790" h="581025">
                <a:moveTo>
                  <a:pt x="24383" y="297180"/>
                </a:moveTo>
                <a:lnTo>
                  <a:pt x="24383" y="281940"/>
                </a:lnTo>
                <a:lnTo>
                  <a:pt x="30062" y="289580"/>
                </a:lnTo>
                <a:lnTo>
                  <a:pt x="24383" y="297180"/>
                </a:lnTo>
                <a:close/>
              </a:path>
              <a:path w="3526790" h="581025">
                <a:moveTo>
                  <a:pt x="30062" y="289580"/>
                </a:moveTo>
                <a:lnTo>
                  <a:pt x="24383" y="281940"/>
                </a:lnTo>
                <a:lnTo>
                  <a:pt x="35772" y="281940"/>
                </a:lnTo>
                <a:lnTo>
                  <a:pt x="30062" y="289580"/>
                </a:lnTo>
                <a:close/>
              </a:path>
              <a:path w="3526790" h="581025">
                <a:moveTo>
                  <a:pt x="35709" y="297180"/>
                </a:moveTo>
                <a:lnTo>
                  <a:pt x="24383" y="297180"/>
                </a:lnTo>
                <a:lnTo>
                  <a:pt x="30062" y="289580"/>
                </a:lnTo>
                <a:lnTo>
                  <a:pt x="35709" y="297180"/>
                </a:lnTo>
                <a:close/>
              </a:path>
              <a:path w="3526790" h="581025">
                <a:moveTo>
                  <a:pt x="231647" y="560832"/>
                </a:moveTo>
                <a:lnTo>
                  <a:pt x="220979" y="554736"/>
                </a:lnTo>
                <a:lnTo>
                  <a:pt x="227117" y="554736"/>
                </a:lnTo>
                <a:lnTo>
                  <a:pt x="231647" y="560832"/>
                </a:lnTo>
                <a:close/>
              </a:path>
              <a:path w="3526790" h="581025">
                <a:moveTo>
                  <a:pt x="3502152" y="560832"/>
                </a:moveTo>
                <a:lnTo>
                  <a:pt x="231647" y="560832"/>
                </a:lnTo>
                <a:lnTo>
                  <a:pt x="227117" y="554736"/>
                </a:lnTo>
                <a:lnTo>
                  <a:pt x="3502152" y="554736"/>
                </a:lnTo>
                <a:lnTo>
                  <a:pt x="3502152" y="560832"/>
                </a:lnTo>
                <a:close/>
              </a:path>
              <a:path w="3526790" h="581025">
                <a:moveTo>
                  <a:pt x="3526536" y="568452"/>
                </a:moveTo>
                <a:lnTo>
                  <a:pt x="3502152" y="568452"/>
                </a:lnTo>
                <a:lnTo>
                  <a:pt x="3514344" y="554736"/>
                </a:lnTo>
                <a:lnTo>
                  <a:pt x="3526536" y="554736"/>
                </a:lnTo>
                <a:lnTo>
                  <a:pt x="3526536" y="568452"/>
                </a:lnTo>
                <a:close/>
              </a:path>
            </a:pathLst>
          </a:custGeom>
          <a:solidFill>
            <a:srgbClr val="FFFFFF"/>
          </a:solidFill>
        </p:spPr>
        <p:txBody>
          <a:bodyPr wrap="square" lIns="0" tIns="0" rIns="0" bIns="0" rtlCol="0"/>
          <a:lstStyle/>
          <a:p>
            <a:endParaRPr/>
          </a:p>
        </p:txBody>
      </p:sp>
      <p:sp>
        <p:nvSpPr>
          <p:cNvPr id="71" name="object 71"/>
          <p:cNvSpPr/>
          <p:nvPr/>
        </p:nvSpPr>
        <p:spPr>
          <a:xfrm>
            <a:off x="4191000" y="1243965"/>
            <a:ext cx="532130" cy="556260"/>
          </a:xfrm>
          <a:custGeom>
            <a:avLst/>
            <a:gdLst/>
            <a:ahLst/>
            <a:cxnLst/>
            <a:rect l="l" t="t" r="r" b="b"/>
            <a:pathLst>
              <a:path w="532129" h="556260">
                <a:moveTo>
                  <a:pt x="266700" y="556260"/>
                </a:moveTo>
                <a:lnTo>
                  <a:pt x="218619" y="551763"/>
                </a:lnTo>
                <a:lnTo>
                  <a:pt x="173424" y="538799"/>
                </a:lnTo>
                <a:lnTo>
                  <a:pt x="131854" y="518160"/>
                </a:lnTo>
                <a:lnTo>
                  <a:pt x="94648" y="490633"/>
                </a:lnTo>
                <a:lnTo>
                  <a:pt x="62548" y="457011"/>
                </a:lnTo>
                <a:lnTo>
                  <a:pt x="36293" y="418084"/>
                </a:lnTo>
                <a:lnTo>
                  <a:pt x="16623" y="374640"/>
                </a:lnTo>
                <a:lnTo>
                  <a:pt x="4279" y="327471"/>
                </a:lnTo>
                <a:lnTo>
                  <a:pt x="0" y="277368"/>
                </a:lnTo>
                <a:lnTo>
                  <a:pt x="4279" y="227717"/>
                </a:lnTo>
                <a:lnTo>
                  <a:pt x="16623" y="180902"/>
                </a:lnTo>
                <a:lnTo>
                  <a:pt x="36293" y="137724"/>
                </a:lnTo>
                <a:lnTo>
                  <a:pt x="62548" y="98986"/>
                </a:lnTo>
                <a:lnTo>
                  <a:pt x="94648" y="65492"/>
                </a:lnTo>
                <a:lnTo>
                  <a:pt x="131854" y="38043"/>
                </a:lnTo>
                <a:lnTo>
                  <a:pt x="173424" y="17443"/>
                </a:lnTo>
                <a:lnTo>
                  <a:pt x="218619" y="4494"/>
                </a:lnTo>
                <a:lnTo>
                  <a:pt x="266700" y="0"/>
                </a:lnTo>
                <a:lnTo>
                  <a:pt x="314326" y="4494"/>
                </a:lnTo>
                <a:lnTo>
                  <a:pt x="359168" y="17443"/>
                </a:lnTo>
                <a:lnTo>
                  <a:pt x="400473" y="38043"/>
                </a:lnTo>
                <a:lnTo>
                  <a:pt x="437488" y="65492"/>
                </a:lnTo>
                <a:lnTo>
                  <a:pt x="469461" y="98986"/>
                </a:lnTo>
                <a:lnTo>
                  <a:pt x="495638" y="137724"/>
                </a:lnTo>
                <a:lnTo>
                  <a:pt x="515268" y="180902"/>
                </a:lnTo>
                <a:lnTo>
                  <a:pt x="527598" y="227717"/>
                </a:lnTo>
                <a:lnTo>
                  <a:pt x="531876" y="277368"/>
                </a:lnTo>
                <a:lnTo>
                  <a:pt x="527598" y="327471"/>
                </a:lnTo>
                <a:lnTo>
                  <a:pt x="515268" y="374640"/>
                </a:lnTo>
                <a:lnTo>
                  <a:pt x="495638" y="418084"/>
                </a:lnTo>
                <a:lnTo>
                  <a:pt x="469461" y="457011"/>
                </a:lnTo>
                <a:lnTo>
                  <a:pt x="437488" y="490633"/>
                </a:lnTo>
                <a:lnTo>
                  <a:pt x="400473" y="518160"/>
                </a:lnTo>
                <a:lnTo>
                  <a:pt x="359168" y="538799"/>
                </a:lnTo>
                <a:lnTo>
                  <a:pt x="314326" y="551763"/>
                </a:lnTo>
                <a:lnTo>
                  <a:pt x="266700" y="556260"/>
                </a:lnTo>
                <a:close/>
              </a:path>
            </a:pathLst>
          </a:custGeom>
          <a:solidFill>
            <a:srgbClr val="31859C"/>
          </a:solidFill>
        </p:spPr>
        <p:txBody>
          <a:bodyPr wrap="square" lIns="0" tIns="0" rIns="0" bIns="0" rtlCol="0"/>
          <a:lstStyle/>
          <a:p>
            <a:endParaRPr/>
          </a:p>
        </p:txBody>
      </p:sp>
      <p:sp>
        <p:nvSpPr>
          <p:cNvPr id="72" name="object 72"/>
          <p:cNvSpPr/>
          <p:nvPr/>
        </p:nvSpPr>
        <p:spPr>
          <a:xfrm>
            <a:off x="4660900" y="1647825"/>
            <a:ext cx="558165" cy="581025"/>
          </a:xfrm>
          <a:custGeom>
            <a:avLst/>
            <a:gdLst/>
            <a:ahLst/>
            <a:cxnLst/>
            <a:rect l="l" t="t" r="r" b="b"/>
            <a:pathLst>
              <a:path w="558164" h="581025">
                <a:moveTo>
                  <a:pt x="292607" y="580644"/>
                </a:moveTo>
                <a:lnTo>
                  <a:pt x="263652" y="580644"/>
                </a:lnTo>
                <a:lnTo>
                  <a:pt x="236219" y="577596"/>
                </a:lnTo>
                <a:lnTo>
                  <a:pt x="195072" y="566927"/>
                </a:lnTo>
                <a:lnTo>
                  <a:pt x="156972" y="551688"/>
                </a:lnTo>
                <a:lnTo>
                  <a:pt x="123444" y="531876"/>
                </a:lnTo>
                <a:lnTo>
                  <a:pt x="82296" y="495300"/>
                </a:lnTo>
                <a:lnTo>
                  <a:pt x="47244" y="452627"/>
                </a:lnTo>
                <a:lnTo>
                  <a:pt x="21336" y="403860"/>
                </a:lnTo>
                <a:lnTo>
                  <a:pt x="6096" y="348996"/>
                </a:lnTo>
                <a:lnTo>
                  <a:pt x="0" y="304799"/>
                </a:lnTo>
                <a:lnTo>
                  <a:pt x="0" y="275843"/>
                </a:lnTo>
                <a:lnTo>
                  <a:pt x="6096" y="231647"/>
                </a:lnTo>
                <a:lnTo>
                  <a:pt x="21336" y="176783"/>
                </a:lnTo>
                <a:lnTo>
                  <a:pt x="47244" y="128015"/>
                </a:lnTo>
                <a:lnTo>
                  <a:pt x="80772" y="85343"/>
                </a:lnTo>
                <a:lnTo>
                  <a:pt x="121920" y="50291"/>
                </a:lnTo>
                <a:lnTo>
                  <a:pt x="169164" y="22859"/>
                </a:lnTo>
                <a:lnTo>
                  <a:pt x="236219" y="3047"/>
                </a:lnTo>
                <a:lnTo>
                  <a:pt x="263652" y="0"/>
                </a:lnTo>
                <a:lnTo>
                  <a:pt x="292607" y="0"/>
                </a:lnTo>
                <a:lnTo>
                  <a:pt x="333756" y="4571"/>
                </a:lnTo>
                <a:lnTo>
                  <a:pt x="347472" y="9143"/>
                </a:lnTo>
                <a:lnTo>
                  <a:pt x="361187" y="12191"/>
                </a:lnTo>
                <a:lnTo>
                  <a:pt x="373380" y="16764"/>
                </a:lnTo>
                <a:lnTo>
                  <a:pt x="387096" y="22859"/>
                </a:lnTo>
                <a:lnTo>
                  <a:pt x="391159" y="24383"/>
                </a:lnTo>
                <a:lnTo>
                  <a:pt x="265176" y="24383"/>
                </a:lnTo>
                <a:lnTo>
                  <a:pt x="240792" y="27431"/>
                </a:lnTo>
                <a:lnTo>
                  <a:pt x="179831" y="45719"/>
                </a:lnTo>
                <a:lnTo>
                  <a:pt x="137160" y="70103"/>
                </a:lnTo>
                <a:lnTo>
                  <a:pt x="100584" y="102107"/>
                </a:lnTo>
                <a:lnTo>
                  <a:pt x="68580" y="141731"/>
                </a:lnTo>
                <a:lnTo>
                  <a:pt x="45720" y="185927"/>
                </a:lnTo>
                <a:lnTo>
                  <a:pt x="33528" y="224027"/>
                </a:lnTo>
                <a:lnTo>
                  <a:pt x="30480" y="236219"/>
                </a:lnTo>
                <a:lnTo>
                  <a:pt x="27432" y="249935"/>
                </a:lnTo>
                <a:lnTo>
                  <a:pt x="25908" y="262127"/>
                </a:lnTo>
                <a:lnTo>
                  <a:pt x="25908" y="316991"/>
                </a:lnTo>
                <a:lnTo>
                  <a:pt x="27432" y="330708"/>
                </a:lnTo>
                <a:lnTo>
                  <a:pt x="30480" y="342900"/>
                </a:lnTo>
                <a:lnTo>
                  <a:pt x="33528" y="356616"/>
                </a:lnTo>
                <a:lnTo>
                  <a:pt x="36576" y="368808"/>
                </a:lnTo>
                <a:lnTo>
                  <a:pt x="41148" y="381000"/>
                </a:lnTo>
                <a:lnTo>
                  <a:pt x="44196" y="393192"/>
                </a:lnTo>
                <a:lnTo>
                  <a:pt x="82296" y="458724"/>
                </a:lnTo>
                <a:lnTo>
                  <a:pt x="117348" y="493776"/>
                </a:lnTo>
                <a:lnTo>
                  <a:pt x="156972" y="522732"/>
                </a:lnTo>
                <a:lnTo>
                  <a:pt x="169164" y="528827"/>
                </a:lnTo>
                <a:lnTo>
                  <a:pt x="179831" y="534924"/>
                </a:lnTo>
                <a:lnTo>
                  <a:pt x="190500" y="539496"/>
                </a:lnTo>
                <a:lnTo>
                  <a:pt x="202692" y="542544"/>
                </a:lnTo>
                <a:lnTo>
                  <a:pt x="214883" y="547115"/>
                </a:lnTo>
                <a:lnTo>
                  <a:pt x="227076" y="550164"/>
                </a:lnTo>
                <a:lnTo>
                  <a:pt x="239268" y="551688"/>
                </a:lnTo>
                <a:lnTo>
                  <a:pt x="252983" y="553212"/>
                </a:lnTo>
                <a:lnTo>
                  <a:pt x="265176" y="554736"/>
                </a:lnTo>
                <a:lnTo>
                  <a:pt x="393192" y="554736"/>
                </a:lnTo>
                <a:lnTo>
                  <a:pt x="387096" y="557784"/>
                </a:lnTo>
                <a:lnTo>
                  <a:pt x="374904" y="562356"/>
                </a:lnTo>
                <a:lnTo>
                  <a:pt x="361187" y="566927"/>
                </a:lnTo>
                <a:lnTo>
                  <a:pt x="348996" y="571500"/>
                </a:lnTo>
                <a:lnTo>
                  <a:pt x="321563" y="577596"/>
                </a:lnTo>
                <a:lnTo>
                  <a:pt x="307848" y="579120"/>
                </a:lnTo>
                <a:lnTo>
                  <a:pt x="292607" y="580644"/>
                </a:lnTo>
                <a:close/>
              </a:path>
              <a:path w="558164" h="581025">
                <a:moveTo>
                  <a:pt x="393192" y="554736"/>
                </a:moveTo>
                <a:lnTo>
                  <a:pt x="291083" y="554736"/>
                </a:lnTo>
                <a:lnTo>
                  <a:pt x="303276" y="553212"/>
                </a:lnTo>
                <a:lnTo>
                  <a:pt x="316991" y="551688"/>
                </a:lnTo>
                <a:lnTo>
                  <a:pt x="329184" y="550164"/>
                </a:lnTo>
                <a:lnTo>
                  <a:pt x="353568" y="544067"/>
                </a:lnTo>
                <a:lnTo>
                  <a:pt x="365760" y="539496"/>
                </a:lnTo>
                <a:lnTo>
                  <a:pt x="376428" y="534924"/>
                </a:lnTo>
                <a:lnTo>
                  <a:pt x="387096" y="528827"/>
                </a:lnTo>
                <a:lnTo>
                  <a:pt x="397763" y="524256"/>
                </a:lnTo>
                <a:lnTo>
                  <a:pt x="438912" y="495300"/>
                </a:lnTo>
                <a:lnTo>
                  <a:pt x="473963" y="458724"/>
                </a:lnTo>
                <a:lnTo>
                  <a:pt x="501396" y="417576"/>
                </a:lnTo>
                <a:lnTo>
                  <a:pt x="516636" y="381000"/>
                </a:lnTo>
                <a:lnTo>
                  <a:pt x="519684" y="368808"/>
                </a:lnTo>
                <a:lnTo>
                  <a:pt x="524256" y="356616"/>
                </a:lnTo>
                <a:lnTo>
                  <a:pt x="525780" y="344424"/>
                </a:lnTo>
                <a:lnTo>
                  <a:pt x="528828" y="330708"/>
                </a:lnTo>
                <a:lnTo>
                  <a:pt x="531876" y="303275"/>
                </a:lnTo>
                <a:lnTo>
                  <a:pt x="531876" y="275843"/>
                </a:lnTo>
                <a:lnTo>
                  <a:pt x="530352" y="263651"/>
                </a:lnTo>
                <a:lnTo>
                  <a:pt x="528828" y="249935"/>
                </a:lnTo>
                <a:lnTo>
                  <a:pt x="525780" y="236219"/>
                </a:lnTo>
                <a:lnTo>
                  <a:pt x="524256" y="224027"/>
                </a:lnTo>
                <a:lnTo>
                  <a:pt x="519684" y="211835"/>
                </a:lnTo>
                <a:lnTo>
                  <a:pt x="501396" y="164591"/>
                </a:lnTo>
                <a:lnTo>
                  <a:pt x="473963" y="121919"/>
                </a:lnTo>
                <a:lnTo>
                  <a:pt x="440436" y="85343"/>
                </a:lnTo>
                <a:lnTo>
                  <a:pt x="399287" y="56388"/>
                </a:lnTo>
                <a:lnTo>
                  <a:pt x="376428" y="45719"/>
                </a:lnTo>
                <a:lnTo>
                  <a:pt x="365760" y="41147"/>
                </a:lnTo>
                <a:lnTo>
                  <a:pt x="353568" y="36576"/>
                </a:lnTo>
                <a:lnTo>
                  <a:pt x="316991" y="27431"/>
                </a:lnTo>
                <a:lnTo>
                  <a:pt x="304800" y="25907"/>
                </a:lnTo>
                <a:lnTo>
                  <a:pt x="291083" y="25907"/>
                </a:lnTo>
                <a:lnTo>
                  <a:pt x="278892" y="24383"/>
                </a:lnTo>
                <a:lnTo>
                  <a:pt x="391159" y="24383"/>
                </a:lnTo>
                <a:lnTo>
                  <a:pt x="399287" y="27431"/>
                </a:lnTo>
                <a:lnTo>
                  <a:pt x="411480" y="35052"/>
                </a:lnTo>
                <a:lnTo>
                  <a:pt x="434339" y="48767"/>
                </a:lnTo>
                <a:lnTo>
                  <a:pt x="475487" y="83819"/>
                </a:lnTo>
                <a:lnTo>
                  <a:pt x="509016" y="126491"/>
                </a:lnTo>
                <a:lnTo>
                  <a:pt x="534924" y="176783"/>
                </a:lnTo>
                <a:lnTo>
                  <a:pt x="548639" y="217931"/>
                </a:lnTo>
                <a:lnTo>
                  <a:pt x="553212" y="245363"/>
                </a:lnTo>
                <a:lnTo>
                  <a:pt x="556260" y="260603"/>
                </a:lnTo>
                <a:lnTo>
                  <a:pt x="556260" y="274319"/>
                </a:lnTo>
                <a:lnTo>
                  <a:pt x="557784" y="289559"/>
                </a:lnTo>
                <a:lnTo>
                  <a:pt x="556260" y="304799"/>
                </a:lnTo>
                <a:lnTo>
                  <a:pt x="556260" y="318515"/>
                </a:lnTo>
                <a:lnTo>
                  <a:pt x="553212" y="333756"/>
                </a:lnTo>
                <a:lnTo>
                  <a:pt x="551687" y="347472"/>
                </a:lnTo>
                <a:lnTo>
                  <a:pt x="548639" y="362712"/>
                </a:lnTo>
                <a:lnTo>
                  <a:pt x="544068" y="376428"/>
                </a:lnTo>
                <a:lnTo>
                  <a:pt x="541020" y="388620"/>
                </a:lnTo>
                <a:lnTo>
                  <a:pt x="534924" y="402336"/>
                </a:lnTo>
                <a:lnTo>
                  <a:pt x="524256" y="428244"/>
                </a:lnTo>
                <a:lnTo>
                  <a:pt x="510539" y="451103"/>
                </a:lnTo>
                <a:lnTo>
                  <a:pt x="475487" y="495300"/>
                </a:lnTo>
                <a:lnTo>
                  <a:pt x="434339" y="530352"/>
                </a:lnTo>
                <a:lnTo>
                  <a:pt x="411480" y="545591"/>
                </a:lnTo>
                <a:lnTo>
                  <a:pt x="393192" y="554736"/>
                </a:lnTo>
                <a:close/>
              </a:path>
            </a:pathLst>
          </a:custGeom>
          <a:solidFill>
            <a:srgbClr val="FFFFFF"/>
          </a:solidFill>
        </p:spPr>
        <p:txBody>
          <a:bodyPr wrap="square" lIns="0" tIns="0" rIns="0" bIns="0" rtlCol="0"/>
          <a:lstStyle/>
          <a:p>
            <a:endParaRPr/>
          </a:p>
        </p:txBody>
      </p:sp>
      <p:sp>
        <p:nvSpPr>
          <p:cNvPr id="73" name="object 73"/>
          <p:cNvSpPr txBox="1"/>
          <p:nvPr/>
        </p:nvSpPr>
        <p:spPr>
          <a:xfrm>
            <a:off x="4660900" y="1287216"/>
            <a:ext cx="4495800" cy="259686"/>
          </a:xfrm>
          <a:prstGeom prst="rect">
            <a:avLst/>
          </a:prstGeom>
        </p:spPr>
        <p:txBody>
          <a:bodyPr vert="horz" wrap="square" lIns="0" tIns="13335" rIns="0" bIns="0" rtlCol="0">
            <a:spAutoFit/>
          </a:bodyPr>
          <a:lstStyle/>
          <a:p>
            <a:pPr marL="12700">
              <a:lnSpc>
                <a:spcPct val="100000"/>
              </a:lnSpc>
              <a:spcBef>
                <a:spcPts val="105"/>
              </a:spcBef>
            </a:pPr>
            <a:r>
              <a:rPr lang="en-US" sz="1600" b="1" spc="-10" dirty="0" smtClean="0">
                <a:solidFill>
                  <a:srgbClr val="FFFFFF"/>
                </a:solidFill>
                <a:cs typeface="Calibri"/>
              </a:rPr>
              <a:t>Public </a:t>
            </a:r>
            <a:r>
              <a:rPr lang="en-US" sz="1600" b="1" spc="-10" dirty="0">
                <a:solidFill>
                  <a:srgbClr val="FFFFFF"/>
                </a:solidFill>
                <a:cs typeface="Calibri"/>
              </a:rPr>
              <a:t>University with private </a:t>
            </a:r>
            <a:r>
              <a:rPr lang="en-US" sz="1600" b="1" spc="-10" dirty="0" smtClean="0">
                <a:solidFill>
                  <a:srgbClr val="FFFFFF"/>
                </a:solidFill>
                <a:cs typeface="Calibri"/>
              </a:rPr>
              <a:t>management</a:t>
            </a:r>
            <a:r>
              <a:rPr lang="fr-FR" sz="1600" b="1" spc="-10" dirty="0" smtClean="0">
                <a:solidFill>
                  <a:srgbClr val="FFFFFF"/>
                </a:solidFill>
                <a:cs typeface="Calibri"/>
              </a:rPr>
              <a:t>     </a:t>
            </a:r>
            <a:endParaRPr sz="1600">
              <a:cs typeface="Calibri"/>
            </a:endParaRPr>
          </a:p>
        </p:txBody>
      </p:sp>
      <p:sp>
        <p:nvSpPr>
          <p:cNvPr id="74" name="object 74"/>
          <p:cNvSpPr/>
          <p:nvPr/>
        </p:nvSpPr>
        <p:spPr>
          <a:xfrm>
            <a:off x="4963667" y="1778508"/>
            <a:ext cx="1513840" cy="379730"/>
          </a:xfrm>
          <a:custGeom>
            <a:avLst/>
            <a:gdLst/>
            <a:ahLst/>
            <a:cxnLst/>
            <a:rect l="l" t="t" r="r" b="b"/>
            <a:pathLst>
              <a:path w="1513839" h="379730">
                <a:moveTo>
                  <a:pt x="1513332" y="379475"/>
                </a:moveTo>
                <a:lnTo>
                  <a:pt x="89916" y="379475"/>
                </a:lnTo>
                <a:lnTo>
                  <a:pt x="0" y="188975"/>
                </a:lnTo>
                <a:lnTo>
                  <a:pt x="89916" y="0"/>
                </a:lnTo>
                <a:lnTo>
                  <a:pt x="1513332" y="0"/>
                </a:lnTo>
                <a:lnTo>
                  <a:pt x="1513332" y="379475"/>
                </a:lnTo>
                <a:close/>
              </a:path>
            </a:pathLst>
          </a:custGeom>
          <a:solidFill>
            <a:srgbClr val="4F80BC"/>
          </a:solidFill>
        </p:spPr>
        <p:txBody>
          <a:bodyPr wrap="square" lIns="0" tIns="0" rIns="0" bIns="0" rtlCol="0"/>
          <a:lstStyle/>
          <a:p>
            <a:endParaRPr/>
          </a:p>
        </p:txBody>
      </p:sp>
      <p:sp>
        <p:nvSpPr>
          <p:cNvPr id="75" name="object 75"/>
          <p:cNvSpPr/>
          <p:nvPr/>
        </p:nvSpPr>
        <p:spPr>
          <a:xfrm>
            <a:off x="4951476" y="1766316"/>
            <a:ext cx="1539240" cy="403860"/>
          </a:xfrm>
          <a:custGeom>
            <a:avLst/>
            <a:gdLst/>
            <a:ahLst/>
            <a:cxnLst/>
            <a:rect l="l" t="t" r="r" b="b"/>
            <a:pathLst>
              <a:path w="1539239" h="403860">
                <a:moveTo>
                  <a:pt x="1533144" y="403860"/>
                </a:moveTo>
                <a:lnTo>
                  <a:pt x="97536" y="403860"/>
                </a:lnTo>
                <a:lnTo>
                  <a:pt x="92964" y="400812"/>
                </a:lnTo>
                <a:lnTo>
                  <a:pt x="91440" y="396240"/>
                </a:lnTo>
                <a:lnTo>
                  <a:pt x="1524" y="207263"/>
                </a:lnTo>
                <a:lnTo>
                  <a:pt x="0" y="204215"/>
                </a:lnTo>
                <a:lnTo>
                  <a:pt x="0" y="199643"/>
                </a:lnTo>
                <a:lnTo>
                  <a:pt x="1524" y="196595"/>
                </a:lnTo>
                <a:lnTo>
                  <a:pt x="91440" y="6095"/>
                </a:lnTo>
                <a:lnTo>
                  <a:pt x="92964" y="1524"/>
                </a:lnTo>
                <a:lnTo>
                  <a:pt x="97536" y="0"/>
                </a:lnTo>
                <a:lnTo>
                  <a:pt x="1533144" y="0"/>
                </a:lnTo>
                <a:lnTo>
                  <a:pt x="1539240" y="4572"/>
                </a:lnTo>
                <a:lnTo>
                  <a:pt x="1539240" y="12191"/>
                </a:lnTo>
                <a:lnTo>
                  <a:pt x="1513332" y="12191"/>
                </a:lnTo>
                <a:lnTo>
                  <a:pt x="1513332" y="16763"/>
                </a:lnTo>
                <a:lnTo>
                  <a:pt x="114300" y="16763"/>
                </a:lnTo>
                <a:lnTo>
                  <a:pt x="102108" y="24383"/>
                </a:lnTo>
                <a:lnTo>
                  <a:pt x="110703" y="24383"/>
                </a:lnTo>
                <a:lnTo>
                  <a:pt x="29419" y="196595"/>
                </a:lnTo>
                <a:lnTo>
                  <a:pt x="24384" y="196595"/>
                </a:lnTo>
                <a:lnTo>
                  <a:pt x="24384" y="207263"/>
                </a:lnTo>
                <a:lnTo>
                  <a:pt x="29460" y="207263"/>
                </a:lnTo>
                <a:lnTo>
                  <a:pt x="111399" y="379476"/>
                </a:lnTo>
                <a:lnTo>
                  <a:pt x="102108" y="379476"/>
                </a:lnTo>
                <a:lnTo>
                  <a:pt x="114300" y="385572"/>
                </a:lnTo>
                <a:lnTo>
                  <a:pt x="1513332" y="385572"/>
                </a:lnTo>
                <a:lnTo>
                  <a:pt x="1513332" y="391668"/>
                </a:lnTo>
                <a:lnTo>
                  <a:pt x="1539240" y="391668"/>
                </a:lnTo>
                <a:lnTo>
                  <a:pt x="1539240" y="397764"/>
                </a:lnTo>
                <a:lnTo>
                  <a:pt x="1533144" y="403860"/>
                </a:lnTo>
                <a:close/>
              </a:path>
              <a:path w="1539239" h="403860">
                <a:moveTo>
                  <a:pt x="1513332" y="391668"/>
                </a:moveTo>
                <a:lnTo>
                  <a:pt x="1513332" y="12191"/>
                </a:lnTo>
                <a:lnTo>
                  <a:pt x="1525524" y="24383"/>
                </a:lnTo>
                <a:lnTo>
                  <a:pt x="1539240" y="24383"/>
                </a:lnTo>
                <a:lnTo>
                  <a:pt x="1539240" y="379476"/>
                </a:lnTo>
                <a:lnTo>
                  <a:pt x="1525524" y="379476"/>
                </a:lnTo>
                <a:lnTo>
                  <a:pt x="1513332" y="391668"/>
                </a:lnTo>
                <a:close/>
              </a:path>
              <a:path w="1539239" h="403860">
                <a:moveTo>
                  <a:pt x="1539240" y="24383"/>
                </a:moveTo>
                <a:lnTo>
                  <a:pt x="1525524" y="24383"/>
                </a:lnTo>
                <a:lnTo>
                  <a:pt x="1513332" y="12191"/>
                </a:lnTo>
                <a:lnTo>
                  <a:pt x="1539240" y="12191"/>
                </a:lnTo>
                <a:lnTo>
                  <a:pt x="1539240" y="24383"/>
                </a:lnTo>
                <a:close/>
              </a:path>
              <a:path w="1539239" h="403860">
                <a:moveTo>
                  <a:pt x="110703" y="24383"/>
                </a:moveTo>
                <a:lnTo>
                  <a:pt x="102108" y="24383"/>
                </a:lnTo>
                <a:lnTo>
                  <a:pt x="114300" y="16763"/>
                </a:lnTo>
                <a:lnTo>
                  <a:pt x="110703" y="24383"/>
                </a:lnTo>
                <a:close/>
              </a:path>
              <a:path w="1539239" h="403860">
                <a:moveTo>
                  <a:pt x="1513332" y="24383"/>
                </a:moveTo>
                <a:lnTo>
                  <a:pt x="110703" y="24383"/>
                </a:lnTo>
                <a:lnTo>
                  <a:pt x="114300" y="16763"/>
                </a:lnTo>
                <a:lnTo>
                  <a:pt x="1513332" y="16763"/>
                </a:lnTo>
                <a:lnTo>
                  <a:pt x="1513332" y="24383"/>
                </a:lnTo>
                <a:close/>
              </a:path>
              <a:path w="1539239" h="403860">
                <a:moveTo>
                  <a:pt x="24384" y="207263"/>
                </a:moveTo>
                <a:lnTo>
                  <a:pt x="24384" y="196595"/>
                </a:lnTo>
                <a:lnTo>
                  <a:pt x="26911" y="201908"/>
                </a:lnTo>
                <a:lnTo>
                  <a:pt x="24384" y="207263"/>
                </a:lnTo>
                <a:close/>
              </a:path>
              <a:path w="1539239" h="403860">
                <a:moveTo>
                  <a:pt x="26911" y="201908"/>
                </a:moveTo>
                <a:lnTo>
                  <a:pt x="24384" y="196595"/>
                </a:lnTo>
                <a:lnTo>
                  <a:pt x="29419" y="196595"/>
                </a:lnTo>
                <a:lnTo>
                  <a:pt x="26911" y="201908"/>
                </a:lnTo>
                <a:close/>
              </a:path>
              <a:path w="1539239" h="403860">
                <a:moveTo>
                  <a:pt x="29460" y="207263"/>
                </a:moveTo>
                <a:lnTo>
                  <a:pt x="24384" y="207263"/>
                </a:lnTo>
                <a:lnTo>
                  <a:pt x="26911" y="201908"/>
                </a:lnTo>
                <a:lnTo>
                  <a:pt x="29460" y="207263"/>
                </a:lnTo>
                <a:close/>
              </a:path>
              <a:path w="1539239" h="403860">
                <a:moveTo>
                  <a:pt x="114300" y="385572"/>
                </a:moveTo>
                <a:lnTo>
                  <a:pt x="102108" y="379476"/>
                </a:lnTo>
                <a:lnTo>
                  <a:pt x="111399" y="379476"/>
                </a:lnTo>
                <a:lnTo>
                  <a:pt x="114300" y="385572"/>
                </a:lnTo>
                <a:close/>
              </a:path>
              <a:path w="1539239" h="403860">
                <a:moveTo>
                  <a:pt x="1513332" y="385572"/>
                </a:moveTo>
                <a:lnTo>
                  <a:pt x="114300" y="385572"/>
                </a:lnTo>
                <a:lnTo>
                  <a:pt x="111399" y="379476"/>
                </a:lnTo>
                <a:lnTo>
                  <a:pt x="1513332" y="379476"/>
                </a:lnTo>
                <a:lnTo>
                  <a:pt x="1513332" y="385572"/>
                </a:lnTo>
                <a:close/>
              </a:path>
              <a:path w="1539239" h="403860">
                <a:moveTo>
                  <a:pt x="1539240" y="391668"/>
                </a:moveTo>
                <a:lnTo>
                  <a:pt x="1513332" y="391668"/>
                </a:lnTo>
                <a:lnTo>
                  <a:pt x="1525524" y="379476"/>
                </a:lnTo>
                <a:lnTo>
                  <a:pt x="1539240" y="379476"/>
                </a:lnTo>
                <a:lnTo>
                  <a:pt x="1539240" y="391668"/>
                </a:lnTo>
                <a:close/>
              </a:path>
            </a:pathLst>
          </a:custGeom>
          <a:solidFill>
            <a:srgbClr val="FFFFFF"/>
          </a:solidFill>
        </p:spPr>
        <p:txBody>
          <a:bodyPr wrap="square" lIns="0" tIns="0" rIns="0" bIns="0" rtlCol="0"/>
          <a:lstStyle/>
          <a:p>
            <a:endParaRPr/>
          </a:p>
        </p:txBody>
      </p:sp>
      <p:sp>
        <p:nvSpPr>
          <p:cNvPr id="76" name="object 76"/>
          <p:cNvSpPr/>
          <p:nvPr/>
        </p:nvSpPr>
        <p:spPr>
          <a:xfrm>
            <a:off x="4814315" y="1802891"/>
            <a:ext cx="285115" cy="265430"/>
          </a:xfrm>
          <a:custGeom>
            <a:avLst/>
            <a:gdLst/>
            <a:ahLst/>
            <a:cxnLst/>
            <a:rect l="l" t="t" r="r" b="b"/>
            <a:pathLst>
              <a:path w="285114" h="265430">
                <a:moveTo>
                  <a:pt x="141732" y="265176"/>
                </a:moveTo>
                <a:lnTo>
                  <a:pt x="96560" y="258409"/>
                </a:lnTo>
                <a:lnTo>
                  <a:pt x="57607" y="239572"/>
                </a:lnTo>
                <a:lnTo>
                  <a:pt x="27066" y="210860"/>
                </a:lnTo>
                <a:lnTo>
                  <a:pt x="7132" y="174467"/>
                </a:lnTo>
                <a:lnTo>
                  <a:pt x="0" y="132588"/>
                </a:lnTo>
                <a:lnTo>
                  <a:pt x="7132" y="90123"/>
                </a:lnTo>
                <a:lnTo>
                  <a:pt x="27066" y="53656"/>
                </a:lnTo>
                <a:lnTo>
                  <a:pt x="57607" y="25164"/>
                </a:lnTo>
                <a:lnTo>
                  <a:pt x="96560" y="6620"/>
                </a:lnTo>
                <a:lnTo>
                  <a:pt x="141732" y="0"/>
                </a:lnTo>
                <a:lnTo>
                  <a:pt x="187061" y="6620"/>
                </a:lnTo>
                <a:lnTo>
                  <a:pt x="226393" y="25164"/>
                </a:lnTo>
                <a:lnTo>
                  <a:pt x="257385" y="53656"/>
                </a:lnTo>
                <a:lnTo>
                  <a:pt x="277697" y="90123"/>
                </a:lnTo>
                <a:lnTo>
                  <a:pt x="284988" y="132588"/>
                </a:lnTo>
                <a:lnTo>
                  <a:pt x="277697" y="174467"/>
                </a:lnTo>
                <a:lnTo>
                  <a:pt x="257385" y="210860"/>
                </a:lnTo>
                <a:lnTo>
                  <a:pt x="226393" y="239572"/>
                </a:lnTo>
                <a:lnTo>
                  <a:pt x="187061" y="258409"/>
                </a:lnTo>
                <a:lnTo>
                  <a:pt x="141732" y="265176"/>
                </a:lnTo>
                <a:close/>
              </a:path>
            </a:pathLst>
          </a:custGeom>
          <a:solidFill>
            <a:srgbClr val="B6DDE8"/>
          </a:solidFill>
        </p:spPr>
        <p:txBody>
          <a:bodyPr wrap="square" lIns="0" tIns="0" rIns="0" bIns="0" rtlCol="0"/>
          <a:lstStyle/>
          <a:p>
            <a:endParaRPr/>
          </a:p>
        </p:txBody>
      </p:sp>
      <p:sp>
        <p:nvSpPr>
          <p:cNvPr id="77" name="object 77"/>
          <p:cNvSpPr/>
          <p:nvPr/>
        </p:nvSpPr>
        <p:spPr>
          <a:xfrm>
            <a:off x="4800600" y="1789176"/>
            <a:ext cx="311150" cy="291465"/>
          </a:xfrm>
          <a:custGeom>
            <a:avLst/>
            <a:gdLst/>
            <a:ahLst/>
            <a:cxnLst/>
            <a:rect l="l" t="t" r="r" b="b"/>
            <a:pathLst>
              <a:path w="311150" h="291464">
                <a:moveTo>
                  <a:pt x="156972" y="291084"/>
                </a:moveTo>
                <a:lnTo>
                  <a:pt x="109728" y="284988"/>
                </a:lnTo>
                <a:lnTo>
                  <a:pt x="57912" y="259080"/>
                </a:lnTo>
                <a:lnTo>
                  <a:pt x="47244" y="248412"/>
                </a:lnTo>
                <a:lnTo>
                  <a:pt x="36576" y="239268"/>
                </a:lnTo>
                <a:lnTo>
                  <a:pt x="12192" y="202692"/>
                </a:lnTo>
                <a:lnTo>
                  <a:pt x="1524" y="161544"/>
                </a:lnTo>
                <a:lnTo>
                  <a:pt x="0" y="146304"/>
                </a:lnTo>
                <a:lnTo>
                  <a:pt x="1524" y="131064"/>
                </a:lnTo>
                <a:lnTo>
                  <a:pt x="12192" y="89916"/>
                </a:lnTo>
                <a:lnTo>
                  <a:pt x="27432" y="64008"/>
                </a:lnTo>
                <a:lnTo>
                  <a:pt x="35052" y="53340"/>
                </a:lnTo>
                <a:lnTo>
                  <a:pt x="80772" y="18288"/>
                </a:lnTo>
                <a:lnTo>
                  <a:pt x="109728" y="7620"/>
                </a:lnTo>
                <a:lnTo>
                  <a:pt x="123444" y="3048"/>
                </a:lnTo>
                <a:lnTo>
                  <a:pt x="155448" y="0"/>
                </a:lnTo>
                <a:lnTo>
                  <a:pt x="185928" y="3048"/>
                </a:lnTo>
                <a:lnTo>
                  <a:pt x="201168" y="6096"/>
                </a:lnTo>
                <a:lnTo>
                  <a:pt x="214883" y="12192"/>
                </a:lnTo>
                <a:lnTo>
                  <a:pt x="228600" y="16764"/>
                </a:lnTo>
                <a:lnTo>
                  <a:pt x="242316" y="24384"/>
                </a:lnTo>
                <a:lnTo>
                  <a:pt x="244348" y="25908"/>
                </a:lnTo>
                <a:lnTo>
                  <a:pt x="143256" y="25908"/>
                </a:lnTo>
                <a:lnTo>
                  <a:pt x="129540" y="27432"/>
                </a:lnTo>
                <a:lnTo>
                  <a:pt x="83820" y="45720"/>
                </a:lnTo>
                <a:lnTo>
                  <a:pt x="47244" y="77724"/>
                </a:lnTo>
                <a:lnTo>
                  <a:pt x="28956" y="120396"/>
                </a:lnTo>
                <a:lnTo>
                  <a:pt x="25908" y="132588"/>
                </a:lnTo>
                <a:lnTo>
                  <a:pt x="25908" y="156972"/>
                </a:lnTo>
                <a:lnTo>
                  <a:pt x="27432" y="169164"/>
                </a:lnTo>
                <a:lnTo>
                  <a:pt x="30480" y="179832"/>
                </a:lnTo>
                <a:lnTo>
                  <a:pt x="35052" y="192024"/>
                </a:lnTo>
                <a:lnTo>
                  <a:pt x="41148" y="201168"/>
                </a:lnTo>
                <a:lnTo>
                  <a:pt x="47244" y="211836"/>
                </a:lnTo>
                <a:lnTo>
                  <a:pt x="103632" y="256032"/>
                </a:lnTo>
                <a:lnTo>
                  <a:pt x="141732" y="265176"/>
                </a:lnTo>
                <a:lnTo>
                  <a:pt x="244348" y="265176"/>
                </a:lnTo>
                <a:lnTo>
                  <a:pt x="242316" y="266700"/>
                </a:lnTo>
                <a:lnTo>
                  <a:pt x="230124" y="272796"/>
                </a:lnTo>
                <a:lnTo>
                  <a:pt x="202692" y="284988"/>
                </a:lnTo>
                <a:lnTo>
                  <a:pt x="187452" y="288036"/>
                </a:lnTo>
                <a:lnTo>
                  <a:pt x="156972" y="291084"/>
                </a:lnTo>
                <a:close/>
              </a:path>
              <a:path w="311150" h="291464">
                <a:moveTo>
                  <a:pt x="244348" y="265176"/>
                </a:moveTo>
                <a:lnTo>
                  <a:pt x="169164" y="265176"/>
                </a:lnTo>
                <a:lnTo>
                  <a:pt x="181356" y="263652"/>
                </a:lnTo>
                <a:lnTo>
                  <a:pt x="193548" y="260604"/>
                </a:lnTo>
                <a:lnTo>
                  <a:pt x="228600" y="245364"/>
                </a:lnTo>
                <a:lnTo>
                  <a:pt x="263652" y="213360"/>
                </a:lnTo>
                <a:lnTo>
                  <a:pt x="283464" y="170688"/>
                </a:lnTo>
                <a:lnTo>
                  <a:pt x="286512" y="146304"/>
                </a:lnTo>
                <a:lnTo>
                  <a:pt x="283464" y="121920"/>
                </a:lnTo>
                <a:lnTo>
                  <a:pt x="265176" y="79248"/>
                </a:lnTo>
                <a:lnTo>
                  <a:pt x="230124" y="47244"/>
                </a:lnTo>
                <a:lnTo>
                  <a:pt x="182880" y="28956"/>
                </a:lnTo>
                <a:lnTo>
                  <a:pt x="169164" y="25908"/>
                </a:lnTo>
                <a:lnTo>
                  <a:pt x="244348" y="25908"/>
                </a:lnTo>
                <a:lnTo>
                  <a:pt x="275843" y="51816"/>
                </a:lnTo>
                <a:lnTo>
                  <a:pt x="298704" y="88392"/>
                </a:lnTo>
                <a:lnTo>
                  <a:pt x="310895" y="129540"/>
                </a:lnTo>
                <a:lnTo>
                  <a:pt x="310895" y="160020"/>
                </a:lnTo>
                <a:lnTo>
                  <a:pt x="307848" y="173736"/>
                </a:lnTo>
                <a:lnTo>
                  <a:pt x="304800" y="188976"/>
                </a:lnTo>
                <a:lnTo>
                  <a:pt x="284988" y="227076"/>
                </a:lnTo>
                <a:lnTo>
                  <a:pt x="254507" y="257556"/>
                </a:lnTo>
                <a:lnTo>
                  <a:pt x="244348" y="265176"/>
                </a:lnTo>
                <a:close/>
              </a:path>
            </a:pathLst>
          </a:custGeom>
          <a:solidFill>
            <a:srgbClr val="FFFFFF"/>
          </a:solidFill>
        </p:spPr>
        <p:txBody>
          <a:bodyPr wrap="square" lIns="0" tIns="0" rIns="0" bIns="0" rtlCol="0"/>
          <a:lstStyle/>
          <a:p>
            <a:endParaRPr/>
          </a:p>
        </p:txBody>
      </p:sp>
      <p:sp>
        <p:nvSpPr>
          <p:cNvPr id="78" name="object 78"/>
          <p:cNvSpPr/>
          <p:nvPr/>
        </p:nvSpPr>
        <p:spPr>
          <a:xfrm>
            <a:off x="3985260" y="2171700"/>
            <a:ext cx="3074035" cy="751840"/>
          </a:xfrm>
          <a:custGeom>
            <a:avLst/>
            <a:gdLst/>
            <a:ahLst/>
            <a:cxnLst/>
            <a:rect l="l" t="t" r="r" b="b"/>
            <a:pathLst>
              <a:path w="3074034" h="751839">
                <a:moveTo>
                  <a:pt x="3073908" y="751332"/>
                </a:moveTo>
                <a:lnTo>
                  <a:pt x="181356" y="751332"/>
                </a:lnTo>
                <a:lnTo>
                  <a:pt x="0" y="376427"/>
                </a:lnTo>
                <a:lnTo>
                  <a:pt x="181356" y="0"/>
                </a:lnTo>
                <a:lnTo>
                  <a:pt x="3073908" y="0"/>
                </a:lnTo>
                <a:lnTo>
                  <a:pt x="3073908" y="751332"/>
                </a:lnTo>
                <a:close/>
              </a:path>
            </a:pathLst>
          </a:custGeom>
          <a:solidFill>
            <a:srgbClr val="4F80BC"/>
          </a:solidFill>
        </p:spPr>
        <p:txBody>
          <a:bodyPr wrap="square" lIns="0" tIns="0" rIns="0" bIns="0" rtlCol="0"/>
          <a:lstStyle/>
          <a:p>
            <a:endParaRPr/>
          </a:p>
        </p:txBody>
      </p:sp>
      <p:sp>
        <p:nvSpPr>
          <p:cNvPr id="79" name="object 79"/>
          <p:cNvSpPr/>
          <p:nvPr/>
        </p:nvSpPr>
        <p:spPr>
          <a:xfrm>
            <a:off x="3971544" y="2159507"/>
            <a:ext cx="3101340" cy="775970"/>
          </a:xfrm>
          <a:custGeom>
            <a:avLst/>
            <a:gdLst/>
            <a:ahLst/>
            <a:cxnLst/>
            <a:rect l="l" t="t" r="r" b="b"/>
            <a:pathLst>
              <a:path w="3101340" h="775969">
                <a:moveTo>
                  <a:pt x="3095244" y="775716"/>
                </a:moveTo>
                <a:lnTo>
                  <a:pt x="190500" y="775716"/>
                </a:lnTo>
                <a:lnTo>
                  <a:pt x="185928" y="772668"/>
                </a:lnTo>
                <a:lnTo>
                  <a:pt x="182880" y="769620"/>
                </a:lnTo>
                <a:lnTo>
                  <a:pt x="1524" y="393192"/>
                </a:lnTo>
                <a:lnTo>
                  <a:pt x="0" y="390144"/>
                </a:lnTo>
                <a:lnTo>
                  <a:pt x="0" y="385572"/>
                </a:lnTo>
                <a:lnTo>
                  <a:pt x="1524" y="382524"/>
                </a:lnTo>
                <a:lnTo>
                  <a:pt x="182880" y="7620"/>
                </a:lnTo>
                <a:lnTo>
                  <a:pt x="185928" y="3048"/>
                </a:lnTo>
                <a:lnTo>
                  <a:pt x="190500" y="0"/>
                </a:lnTo>
                <a:lnTo>
                  <a:pt x="3095244" y="0"/>
                </a:lnTo>
                <a:lnTo>
                  <a:pt x="3101340" y="6096"/>
                </a:lnTo>
                <a:lnTo>
                  <a:pt x="3101340" y="12192"/>
                </a:lnTo>
                <a:lnTo>
                  <a:pt x="3075432" y="12192"/>
                </a:lnTo>
                <a:lnTo>
                  <a:pt x="3075432" y="18288"/>
                </a:lnTo>
                <a:lnTo>
                  <a:pt x="205740" y="18288"/>
                </a:lnTo>
                <a:lnTo>
                  <a:pt x="195072" y="25908"/>
                </a:lnTo>
                <a:lnTo>
                  <a:pt x="202053" y="25908"/>
                </a:lnTo>
                <a:lnTo>
                  <a:pt x="29544" y="382524"/>
                </a:lnTo>
                <a:lnTo>
                  <a:pt x="24383" y="382524"/>
                </a:lnTo>
                <a:lnTo>
                  <a:pt x="24383" y="393192"/>
                </a:lnTo>
                <a:lnTo>
                  <a:pt x="29544" y="393192"/>
                </a:lnTo>
                <a:lnTo>
                  <a:pt x="202791" y="751332"/>
                </a:lnTo>
                <a:lnTo>
                  <a:pt x="195072" y="751332"/>
                </a:lnTo>
                <a:lnTo>
                  <a:pt x="205740" y="757428"/>
                </a:lnTo>
                <a:lnTo>
                  <a:pt x="3075432" y="757428"/>
                </a:lnTo>
                <a:lnTo>
                  <a:pt x="3075432" y="763524"/>
                </a:lnTo>
                <a:lnTo>
                  <a:pt x="3101340" y="763524"/>
                </a:lnTo>
                <a:lnTo>
                  <a:pt x="3101340" y="771144"/>
                </a:lnTo>
                <a:lnTo>
                  <a:pt x="3095244" y="775716"/>
                </a:lnTo>
                <a:close/>
              </a:path>
              <a:path w="3101340" h="775969">
                <a:moveTo>
                  <a:pt x="3075432" y="763524"/>
                </a:moveTo>
                <a:lnTo>
                  <a:pt x="3075432" y="12192"/>
                </a:lnTo>
                <a:lnTo>
                  <a:pt x="3087624" y="25908"/>
                </a:lnTo>
                <a:lnTo>
                  <a:pt x="3101340" y="25908"/>
                </a:lnTo>
                <a:lnTo>
                  <a:pt x="3101340" y="751332"/>
                </a:lnTo>
                <a:lnTo>
                  <a:pt x="3087624" y="751332"/>
                </a:lnTo>
                <a:lnTo>
                  <a:pt x="3075432" y="763524"/>
                </a:lnTo>
                <a:close/>
              </a:path>
              <a:path w="3101340" h="775969">
                <a:moveTo>
                  <a:pt x="3101340" y="25908"/>
                </a:moveTo>
                <a:lnTo>
                  <a:pt x="3087624" y="25908"/>
                </a:lnTo>
                <a:lnTo>
                  <a:pt x="3075432" y="12192"/>
                </a:lnTo>
                <a:lnTo>
                  <a:pt x="3101340" y="12192"/>
                </a:lnTo>
                <a:lnTo>
                  <a:pt x="3101340" y="25908"/>
                </a:lnTo>
                <a:close/>
              </a:path>
              <a:path w="3101340" h="775969">
                <a:moveTo>
                  <a:pt x="202053" y="25908"/>
                </a:moveTo>
                <a:lnTo>
                  <a:pt x="195072" y="25908"/>
                </a:lnTo>
                <a:lnTo>
                  <a:pt x="205740" y="18288"/>
                </a:lnTo>
                <a:lnTo>
                  <a:pt x="202053" y="25908"/>
                </a:lnTo>
                <a:close/>
              </a:path>
              <a:path w="3101340" h="775969">
                <a:moveTo>
                  <a:pt x="3075432" y="25908"/>
                </a:moveTo>
                <a:lnTo>
                  <a:pt x="202053" y="25908"/>
                </a:lnTo>
                <a:lnTo>
                  <a:pt x="205740" y="18288"/>
                </a:lnTo>
                <a:lnTo>
                  <a:pt x="3075432" y="18288"/>
                </a:lnTo>
                <a:lnTo>
                  <a:pt x="3075432" y="25908"/>
                </a:lnTo>
                <a:close/>
              </a:path>
              <a:path w="3101340" h="775969">
                <a:moveTo>
                  <a:pt x="24383" y="393192"/>
                </a:moveTo>
                <a:lnTo>
                  <a:pt x="24383" y="382524"/>
                </a:lnTo>
                <a:lnTo>
                  <a:pt x="26964" y="387858"/>
                </a:lnTo>
                <a:lnTo>
                  <a:pt x="24383" y="393192"/>
                </a:lnTo>
                <a:close/>
              </a:path>
              <a:path w="3101340" h="775969">
                <a:moveTo>
                  <a:pt x="26964" y="387858"/>
                </a:moveTo>
                <a:lnTo>
                  <a:pt x="24383" y="382524"/>
                </a:lnTo>
                <a:lnTo>
                  <a:pt x="29544" y="382524"/>
                </a:lnTo>
                <a:lnTo>
                  <a:pt x="26964" y="387858"/>
                </a:lnTo>
                <a:close/>
              </a:path>
              <a:path w="3101340" h="775969">
                <a:moveTo>
                  <a:pt x="29544" y="393192"/>
                </a:moveTo>
                <a:lnTo>
                  <a:pt x="24383" y="393192"/>
                </a:lnTo>
                <a:lnTo>
                  <a:pt x="26964" y="387858"/>
                </a:lnTo>
                <a:lnTo>
                  <a:pt x="29544" y="393192"/>
                </a:lnTo>
                <a:close/>
              </a:path>
              <a:path w="3101340" h="775969">
                <a:moveTo>
                  <a:pt x="205740" y="757428"/>
                </a:moveTo>
                <a:lnTo>
                  <a:pt x="195072" y="751332"/>
                </a:lnTo>
                <a:lnTo>
                  <a:pt x="202791" y="751332"/>
                </a:lnTo>
                <a:lnTo>
                  <a:pt x="205740" y="757428"/>
                </a:lnTo>
                <a:close/>
              </a:path>
              <a:path w="3101340" h="775969">
                <a:moveTo>
                  <a:pt x="3075432" y="757428"/>
                </a:moveTo>
                <a:lnTo>
                  <a:pt x="205740" y="757428"/>
                </a:lnTo>
                <a:lnTo>
                  <a:pt x="202791" y="751332"/>
                </a:lnTo>
                <a:lnTo>
                  <a:pt x="3075432" y="751332"/>
                </a:lnTo>
                <a:lnTo>
                  <a:pt x="3075432" y="757428"/>
                </a:lnTo>
                <a:close/>
              </a:path>
              <a:path w="3101340" h="775969">
                <a:moveTo>
                  <a:pt x="3101340" y="763524"/>
                </a:moveTo>
                <a:lnTo>
                  <a:pt x="3075432" y="763524"/>
                </a:lnTo>
                <a:lnTo>
                  <a:pt x="3087624" y="751332"/>
                </a:lnTo>
                <a:lnTo>
                  <a:pt x="3101340" y="751332"/>
                </a:lnTo>
                <a:lnTo>
                  <a:pt x="3101340" y="763524"/>
                </a:lnTo>
                <a:close/>
              </a:path>
            </a:pathLst>
          </a:custGeom>
          <a:solidFill>
            <a:srgbClr val="FFFFFF"/>
          </a:solidFill>
        </p:spPr>
        <p:txBody>
          <a:bodyPr wrap="square" lIns="0" tIns="0" rIns="0" bIns="0" rtlCol="0"/>
          <a:lstStyle/>
          <a:p>
            <a:endParaRPr/>
          </a:p>
        </p:txBody>
      </p:sp>
      <p:sp>
        <p:nvSpPr>
          <p:cNvPr id="81" name="object 81"/>
          <p:cNvSpPr/>
          <p:nvPr/>
        </p:nvSpPr>
        <p:spPr>
          <a:xfrm>
            <a:off x="3773423" y="2279904"/>
            <a:ext cx="542925" cy="500380"/>
          </a:xfrm>
          <a:custGeom>
            <a:avLst/>
            <a:gdLst/>
            <a:ahLst/>
            <a:cxnLst/>
            <a:rect l="l" t="t" r="r" b="b"/>
            <a:pathLst>
              <a:path w="542925" h="500380">
                <a:moveTo>
                  <a:pt x="271272" y="499872"/>
                </a:moveTo>
                <a:lnTo>
                  <a:pt x="222633" y="495866"/>
                </a:lnTo>
                <a:lnTo>
                  <a:pt x="176804" y="484310"/>
                </a:lnTo>
                <a:lnTo>
                  <a:pt x="134563" y="465892"/>
                </a:lnTo>
                <a:lnTo>
                  <a:pt x="96687" y="441303"/>
                </a:lnTo>
                <a:lnTo>
                  <a:pt x="63953" y="411233"/>
                </a:lnTo>
                <a:lnTo>
                  <a:pt x="37140" y="376371"/>
                </a:lnTo>
                <a:lnTo>
                  <a:pt x="17025" y="337408"/>
                </a:lnTo>
                <a:lnTo>
                  <a:pt x="4385" y="295033"/>
                </a:lnTo>
                <a:lnTo>
                  <a:pt x="0" y="249936"/>
                </a:lnTo>
                <a:lnTo>
                  <a:pt x="4385" y="205240"/>
                </a:lnTo>
                <a:lnTo>
                  <a:pt x="17025" y="163078"/>
                </a:lnTo>
                <a:lnTo>
                  <a:pt x="37140" y="124177"/>
                </a:lnTo>
                <a:lnTo>
                  <a:pt x="63953" y="89265"/>
                </a:lnTo>
                <a:lnTo>
                  <a:pt x="96687" y="59070"/>
                </a:lnTo>
                <a:lnTo>
                  <a:pt x="134563" y="34318"/>
                </a:lnTo>
                <a:lnTo>
                  <a:pt x="176804" y="15737"/>
                </a:lnTo>
                <a:lnTo>
                  <a:pt x="222633" y="4055"/>
                </a:lnTo>
                <a:lnTo>
                  <a:pt x="271272" y="0"/>
                </a:lnTo>
                <a:lnTo>
                  <a:pt x="320311" y="4055"/>
                </a:lnTo>
                <a:lnTo>
                  <a:pt x="366353" y="15737"/>
                </a:lnTo>
                <a:lnTo>
                  <a:pt x="408657" y="34318"/>
                </a:lnTo>
                <a:lnTo>
                  <a:pt x="446483" y="59070"/>
                </a:lnTo>
                <a:lnTo>
                  <a:pt x="479092" y="89265"/>
                </a:lnTo>
                <a:lnTo>
                  <a:pt x="505742" y="124177"/>
                </a:lnTo>
                <a:lnTo>
                  <a:pt x="525694" y="163078"/>
                </a:lnTo>
                <a:lnTo>
                  <a:pt x="538208" y="205240"/>
                </a:lnTo>
                <a:lnTo>
                  <a:pt x="542544" y="249936"/>
                </a:lnTo>
                <a:lnTo>
                  <a:pt x="538208" y="295033"/>
                </a:lnTo>
                <a:lnTo>
                  <a:pt x="525694" y="337408"/>
                </a:lnTo>
                <a:lnTo>
                  <a:pt x="505742" y="376371"/>
                </a:lnTo>
                <a:lnTo>
                  <a:pt x="479092" y="411233"/>
                </a:lnTo>
                <a:lnTo>
                  <a:pt x="446483" y="441303"/>
                </a:lnTo>
                <a:lnTo>
                  <a:pt x="408657" y="465892"/>
                </a:lnTo>
                <a:lnTo>
                  <a:pt x="366353" y="484310"/>
                </a:lnTo>
                <a:lnTo>
                  <a:pt x="320311" y="495866"/>
                </a:lnTo>
                <a:lnTo>
                  <a:pt x="271272" y="499872"/>
                </a:lnTo>
                <a:close/>
              </a:path>
            </a:pathLst>
          </a:custGeom>
          <a:solidFill>
            <a:srgbClr val="31859C"/>
          </a:solidFill>
        </p:spPr>
        <p:txBody>
          <a:bodyPr wrap="square" lIns="0" tIns="0" rIns="0" bIns="0" rtlCol="0"/>
          <a:lstStyle/>
          <a:p>
            <a:endParaRPr/>
          </a:p>
        </p:txBody>
      </p:sp>
      <p:sp>
        <p:nvSpPr>
          <p:cNvPr id="82" name="object 82"/>
          <p:cNvSpPr/>
          <p:nvPr/>
        </p:nvSpPr>
        <p:spPr>
          <a:xfrm>
            <a:off x="3761232" y="2267711"/>
            <a:ext cx="568960" cy="525780"/>
          </a:xfrm>
          <a:custGeom>
            <a:avLst/>
            <a:gdLst/>
            <a:ahLst/>
            <a:cxnLst/>
            <a:rect l="l" t="t" r="r" b="b"/>
            <a:pathLst>
              <a:path w="568960" h="525780">
                <a:moveTo>
                  <a:pt x="312419" y="524256"/>
                </a:moveTo>
                <a:lnTo>
                  <a:pt x="256031" y="524256"/>
                </a:lnTo>
                <a:lnTo>
                  <a:pt x="240792" y="522732"/>
                </a:lnTo>
                <a:lnTo>
                  <a:pt x="199643" y="513588"/>
                </a:lnTo>
                <a:lnTo>
                  <a:pt x="149352" y="493776"/>
                </a:lnTo>
                <a:lnTo>
                  <a:pt x="103632" y="466344"/>
                </a:lnTo>
                <a:lnTo>
                  <a:pt x="65532" y="429768"/>
                </a:lnTo>
                <a:lnTo>
                  <a:pt x="35052" y="388620"/>
                </a:lnTo>
                <a:lnTo>
                  <a:pt x="28956" y="376428"/>
                </a:lnTo>
                <a:lnTo>
                  <a:pt x="22860" y="365760"/>
                </a:lnTo>
                <a:lnTo>
                  <a:pt x="16764" y="353568"/>
                </a:lnTo>
                <a:lnTo>
                  <a:pt x="12192" y="341376"/>
                </a:lnTo>
                <a:lnTo>
                  <a:pt x="9144" y="329184"/>
                </a:lnTo>
                <a:lnTo>
                  <a:pt x="6096" y="315468"/>
                </a:lnTo>
                <a:lnTo>
                  <a:pt x="3048" y="303276"/>
                </a:lnTo>
                <a:lnTo>
                  <a:pt x="0" y="275844"/>
                </a:lnTo>
                <a:lnTo>
                  <a:pt x="0" y="248412"/>
                </a:lnTo>
                <a:lnTo>
                  <a:pt x="1524" y="236220"/>
                </a:lnTo>
                <a:lnTo>
                  <a:pt x="3048" y="222504"/>
                </a:lnTo>
                <a:lnTo>
                  <a:pt x="6096" y="210312"/>
                </a:lnTo>
                <a:lnTo>
                  <a:pt x="9144" y="196596"/>
                </a:lnTo>
                <a:lnTo>
                  <a:pt x="12192" y="184404"/>
                </a:lnTo>
                <a:lnTo>
                  <a:pt x="16764" y="172212"/>
                </a:lnTo>
                <a:lnTo>
                  <a:pt x="22860" y="160020"/>
                </a:lnTo>
                <a:lnTo>
                  <a:pt x="27432" y="147828"/>
                </a:lnTo>
                <a:lnTo>
                  <a:pt x="48768" y="115824"/>
                </a:lnTo>
                <a:lnTo>
                  <a:pt x="82296" y="76200"/>
                </a:lnTo>
                <a:lnTo>
                  <a:pt x="124968" y="44196"/>
                </a:lnTo>
                <a:lnTo>
                  <a:pt x="173736" y="19811"/>
                </a:lnTo>
                <a:lnTo>
                  <a:pt x="199643" y="12192"/>
                </a:lnTo>
                <a:lnTo>
                  <a:pt x="213360" y="7620"/>
                </a:lnTo>
                <a:lnTo>
                  <a:pt x="227076" y="4571"/>
                </a:lnTo>
                <a:lnTo>
                  <a:pt x="254507" y="1523"/>
                </a:lnTo>
                <a:lnTo>
                  <a:pt x="269748" y="0"/>
                </a:lnTo>
                <a:lnTo>
                  <a:pt x="298704" y="0"/>
                </a:lnTo>
                <a:lnTo>
                  <a:pt x="326136" y="3047"/>
                </a:lnTo>
                <a:lnTo>
                  <a:pt x="341376" y="4571"/>
                </a:lnTo>
                <a:lnTo>
                  <a:pt x="355092" y="7620"/>
                </a:lnTo>
                <a:lnTo>
                  <a:pt x="367284" y="10668"/>
                </a:lnTo>
                <a:lnTo>
                  <a:pt x="393192" y="19811"/>
                </a:lnTo>
                <a:lnTo>
                  <a:pt x="404295" y="24384"/>
                </a:lnTo>
                <a:lnTo>
                  <a:pt x="284988" y="24384"/>
                </a:lnTo>
                <a:lnTo>
                  <a:pt x="271272" y="25908"/>
                </a:lnTo>
                <a:lnTo>
                  <a:pt x="257556" y="25908"/>
                </a:lnTo>
                <a:lnTo>
                  <a:pt x="245364" y="27432"/>
                </a:lnTo>
                <a:lnTo>
                  <a:pt x="231648" y="30480"/>
                </a:lnTo>
                <a:lnTo>
                  <a:pt x="219456" y="32004"/>
                </a:lnTo>
                <a:lnTo>
                  <a:pt x="182880" y="44196"/>
                </a:lnTo>
                <a:lnTo>
                  <a:pt x="140208" y="65532"/>
                </a:lnTo>
                <a:lnTo>
                  <a:pt x="100584" y="94488"/>
                </a:lnTo>
                <a:lnTo>
                  <a:pt x="70104" y="129540"/>
                </a:lnTo>
                <a:lnTo>
                  <a:pt x="36576" y="192024"/>
                </a:lnTo>
                <a:lnTo>
                  <a:pt x="28956" y="225552"/>
                </a:lnTo>
                <a:lnTo>
                  <a:pt x="25908" y="237744"/>
                </a:lnTo>
                <a:lnTo>
                  <a:pt x="25908" y="286512"/>
                </a:lnTo>
                <a:lnTo>
                  <a:pt x="27432" y="298704"/>
                </a:lnTo>
                <a:lnTo>
                  <a:pt x="30480" y="309372"/>
                </a:lnTo>
                <a:lnTo>
                  <a:pt x="33528" y="321564"/>
                </a:lnTo>
                <a:lnTo>
                  <a:pt x="50292" y="364236"/>
                </a:lnTo>
                <a:lnTo>
                  <a:pt x="83820" y="413004"/>
                </a:lnTo>
                <a:lnTo>
                  <a:pt x="118872" y="445008"/>
                </a:lnTo>
                <a:lnTo>
                  <a:pt x="160019" y="470916"/>
                </a:lnTo>
                <a:lnTo>
                  <a:pt x="205740" y="489204"/>
                </a:lnTo>
                <a:lnTo>
                  <a:pt x="219456" y="492252"/>
                </a:lnTo>
                <a:lnTo>
                  <a:pt x="231648" y="495300"/>
                </a:lnTo>
                <a:lnTo>
                  <a:pt x="243840" y="496824"/>
                </a:lnTo>
                <a:lnTo>
                  <a:pt x="257556" y="498348"/>
                </a:lnTo>
                <a:lnTo>
                  <a:pt x="269748" y="499872"/>
                </a:lnTo>
                <a:lnTo>
                  <a:pt x="405166" y="499872"/>
                </a:lnTo>
                <a:lnTo>
                  <a:pt x="394716" y="504444"/>
                </a:lnTo>
                <a:lnTo>
                  <a:pt x="368808" y="513588"/>
                </a:lnTo>
                <a:lnTo>
                  <a:pt x="327660" y="522732"/>
                </a:lnTo>
                <a:lnTo>
                  <a:pt x="312419" y="524256"/>
                </a:lnTo>
                <a:close/>
              </a:path>
              <a:path w="568960" h="525780">
                <a:moveTo>
                  <a:pt x="405166" y="499872"/>
                </a:moveTo>
                <a:lnTo>
                  <a:pt x="297180" y="499872"/>
                </a:lnTo>
                <a:lnTo>
                  <a:pt x="310895" y="498348"/>
                </a:lnTo>
                <a:lnTo>
                  <a:pt x="335280" y="495300"/>
                </a:lnTo>
                <a:lnTo>
                  <a:pt x="384048" y="481584"/>
                </a:lnTo>
                <a:lnTo>
                  <a:pt x="428244" y="458724"/>
                </a:lnTo>
                <a:lnTo>
                  <a:pt x="466344" y="429768"/>
                </a:lnTo>
                <a:lnTo>
                  <a:pt x="498348" y="394716"/>
                </a:lnTo>
                <a:lnTo>
                  <a:pt x="516636" y="365760"/>
                </a:lnTo>
                <a:lnTo>
                  <a:pt x="522732" y="355092"/>
                </a:lnTo>
                <a:lnTo>
                  <a:pt x="527304" y="344424"/>
                </a:lnTo>
                <a:lnTo>
                  <a:pt x="530352" y="333756"/>
                </a:lnTo>
                <a:lnTo>
                  <a:pt x="534924" y="321564"/>
                </a:lnTo>
                <a:lnTo>
                  <a:pt x="537972" y="310896"/>
                </a:lnTo>
                <a:lnTo>
                  <a:pt x="542544" y="274320"/>
                </a:lnTo>
                <a:lnTo>
                  <a:pt x="542544" y="249936"/>
                </a:lnTo>
                <a:lnTo>
                  <a:pt x="541020" y="237744"/>
                </a:lnTo>
                <a:lnTo>
                  <a:pt x="539496" y="227076"/>
                </a:lnTo>
                <a:lnTo>
                  <a:pt x="537972" y="214884"/>
                </a:lnTo>
                <a:lnTo>
                  <a:pt x="534924" y="204216"/>
                </a:lnTo>
                <a:lnTo>
                  <a:pt x="531876" y="192024"/>
                </a:lnTo>
                <a:lnTo>
                  <a:pt x="518160" y="160020"/>
                </a:lnTo>
                <a:lnTo>
                  <a:pt x="512063" y="150876"/>
                </a:lnTo>
                <a:lnTo>
                  <a:pt x="499872" y="131064"/>
                </a:lnTo>
                <a:lnTo>
                  <a:pt x="484632" y="112776"/>
                </a:lnTo>
                <a:lnTo>
                  <a:pt x="449580" y="79247"/>
                </a:lnTo>
                <a:lnTo>
                  <a:pt x="408432" y="54864"/>
                </a:lnTo>
                <a:lnTo>
                  <a:pt x="361187" y="36576"/>
                </a:lnTo>
                <a:lnTo>
                  <a:pt x="348996" y="32004"/>
                </a:lnTo>
                <a:lnTo>
                  <a:pt x="336804" y="30480"/>
                </a:lnTo>
                <a:lnTo>
                  <a:pt x="324612" y="27432"/>
                </a:lnTo>
                <a:lnTo>
                  <a:pt x="310895" y="25908"/>
                </a:lnTo>
                <a:lnTo>
                  <a:pt x="297180" y="25908"/>
                </a:lnTo>
                <a:lnTo>
                  <a:pt x="284988" y="24384"/>
                </a:lnTo>
                <a:lnTo>
                  <a:pt x="404295" y="24384"/>
                </a:lnTo>
                <a:lnTo>
                  <a:pt x="441960" y="44196"/>
                </a:lnTo>
                <a:lnTo>
                  <a:pt x="484632" y="76200"/>
                </a:lnTo>
                <a:lnTo>
                  <a:pt x="519684" y="114300"/>
                </a:lnTo>
                <a:lnTo>
                  <a:pt x="545592" y="160020"/>
                </a:lnTo>
                <a:lnTo>
                  <a:pt x="559308" y="196596"/>
                </a:lnTo>
                <a:lnTo>
                  <a:pt x="566928" y="234696"/>
                </a:lnTo>
                <a:lnTo>
                  <a:pt x="568452" y="248412"/>
                </a:lnTo>
                <a:lnTo>
                  <a:pt x="568452" y="275844"/>
                </a:lnTo>
                <a:lnTo>
                  <a:pt x="562356" y="315468"/>
                </a:lnTo>
                <a:lnTo>
                  <a:pt x="545592" y="364236"/>
                </a:lnTo>
                <a:lnTo>
                  <a:pt x="519684" y="408432"/>
                </a:lnTo>
                <a:lnTo>
                  <a:pt x="484632" y="448056"/>
                </a:lnTo>
                <a:lnTo>
                  <a:pt x="443484" y="480060"/>
                </a:lnTo>
                <a:lnTo>
                  <a:pt x="419100" y="493776"/>
                </a:lnTo>
                <a:lnTo>
                  <a:pt x="405166" y="499872"/>
                </a:lnTo>
                <a:close/>
              </a:path>
              <a:path w="568960" h="525780">
                <a:moveTo>
                  <a:pt x="284988" y="525780"/>
                </a:moveTo>
                <a:lnTo>
                  <a:pt x="269748" y="524256"/>
                </a:lnTo>
                <a:lnTo>
                  <a:pt x="298704" y="524256"/>
                </a:lnTo>
                <a:lnTo>
                  <a:pt x="284988" y="525780"/>
                </a:lnTo>
                <a:close/>
              </a:path>
            </a:pathLst>
          </a:custGeom>
          <a:solidFill>
            <a:srgbClr val="FFFFFF"/>
          </a:solidFill>
        </p:spPr>
        <p:txBody>
          <a:bodyPr wrap="square" lIns="0" tIns="0" rIns="0" bIns="0" rtlCol="0"/>
          <a:lstStyle/>
          <a:p>
            <a:endParaRPr/>
          </a:p>
        </p:txBody>
      </p:sp>
      <p:sp>
        <p:nvSpPr>
          <p:cNvPr id="83" name="object 83"/>
          <p:cNvSpPr txBox="1"/>
          <p:nvPr/>
        </p:nvSpPr>
        <p:spPr>
          <a:xfrm>
            <a:off x="3967965" y="2369336"/>
            <a:ext cx="154940"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Calibri"/>
                <a:cs typeface="Calibri"/>
              </a:rPr>
              <a:t>5</a:t>
            </a:r>
            <a:endParaRPr sz="2000">
              <a:latin typeface="Calibri"/>
              <a:cs typeface="Calibri"/>
            </a:endParaRPr>
          </a:p>
        </p:txBody>
      </p:sp>
      <p:sp>
        <p:nvSpPr>
          <p:cNvPr id="84" name="object 84"/>
          <p:cNvSpPr/>
          <p:nvPr/>
        </p:nvSpPr>
        <p:spPr>
          <a:xfrm>
            <a:off x="3982211" y="2994660"/>
            <a:ext cx="2947670" cy="1499870"/>
          </a:xfrm>
          <a:custGeom>
            <a:avLst/>
            <a:gdLst/>
            <a:ahLst/>
            <a:cxnLst/>
            <a:rect l="l" t="t" r="r" b="b"/>
            <a:pathLst>
              <a:path w="2947670" h="1499870">
                <a:moveTo>
                  <a:pt x="2947416" y="1499616"/>
                </a:moveTo>
                <a:lnTo>
                  <a:pt x="173736" y="1499616"/>
                </a:lnTo>
                <a:lnTo>
                  <a:pt x="0" y="749808"/>
                </a:lnTo>
                <a:lnTo>
                  <a:pt x="173736" y="0"/>
                </a:lnTo>
                <a:lnTo>
                  <a:pt x="2947416" y="0"/>
                </a:lnTo>
                <a:lnTo>
                  <a:pt x="2947416" y="1499616"/>
                </a:lnTo>
                <a:close/>
              </a:path>
            </a:pathLst>
          </a:custGeom>
          <a:solidFill>
            <a:srgbClr val="4F80BC"/>
          </a:solidFill>
        </p:spPr>
        <p:txBody>
          <a:bodyPr wrap="square" lIns="0" tIns="0" rIns="0" bIns="0" rtlCol="0"/>
          <a:lstStyle/>
          <a:p>
            <a:endParaRPr/>
          </a:p>
        </p:txBody>
      </p:sp>
      <p:sp>
        <p:nvSpPr>
          <p:cNvPr id="85" name="object 85"/>
          <p:cNvSpPr/>
          <p:nvPr/>
        </p:nvSpPr>
        <p:spPr>
          <a:xfrm>
            <a:off x="3968495" y="2982467"/>
            <a:ext cx="2973705" cy="1525905"/>
          </a:xfrm>
          <a:custGeom>
            <a:avLst/>
            <a:gdLst/>
            <a:ahLst/>
            <a:cxnLst/>
            <a:rect l="l" t="t" r="r" b="b"/>
            <a:pathLst>
              <a:path w="2973704" h="1525904">
                <a:moveTo>
                  <a:pt x="2968752" y="1525524"/>
                </a:moveTo>
                <a:lnTo>
                  <a:pt x="181356" y="1525524"/>
                </a:lnTo>
                <a:lnTo>
                  <a:pt x="176783" y="1520952"/>
                </a:lnTo>
                <a:lnTo>
                  <a:pt x="175259" y="1514856"/>
                </a:lnTo>
                <a:lnTo>
                  <a:pt x="1524" y="765048"/>
                </a:lnTo>
                <a:lnTo>
                  <a:pt x="0" y="763524"/>
                </a:lnTo>
                <a:lnTo>
                  <a:pt x="0" y="760476"/>
                </a:lnTo>
                <a:lnTo>
                  <a:pt x="1524" y="758952"/>
                </a:lnTo>
                <a:lnTo>
                  <a:pt x="175259" y="9144"/>
                </a:lnTo>
                <a:lnTo>
                  <a:pt x="176783" y="3048"/>
                </a:lnTo>
                <a:lnTo>
                  <a:pt x="181356" y="0"/>
                </a:lnTo>
                <a:lnTo>
                  <a:pt x="2968752" y="0"/>
                </a:lnTo>
                <a:lnTo>
                  <a:pt x="2973324" y="4571"/>
                </a:lnTo>
                <a:lnTo>
                  <a:pt x="2973324" y="12191"/>
                </a:lnTo>
                <a:lnTo>
                  <a:pt x="2948940" y="12191"/>
                </a:lnTo>
                <a:lnTo>
                  <a:pt x="2948940" y="15240"/>
                </a:lnTo>
                <a:lnTo>
                  <a:pt x="199643" y="15240"/>
                </a:lnTo>
                <a:lnTo>
                  <a:pt x="187451" y="24383"/>
                </a:lnTo>
                <a:lnTo>
                  <a:pt x="197525" y="24383"/>
                </a:lnTo>
                <a:lnTo>
                  <a:pt x="27320" y="758952"/>
                </a:lnTo>
                <a:lnTo>
                  <a:pt x="25908" y="758952"/>
                </a:lnTo>
                <a:lnTo>
                  <a:pt x="25908" y="765048"/>
                </a:lnTo>
                <a:lnTo>
                  <a:pt x="27320" y="765048"/>
                </a:lnTo>
                <a:lnTo>
                  <a:pt x="197525" y="1499616"/>
                </a:lnTo>
                <a:lnTo>
                  <a:pt x="187451" y="1499616"/>
                </a:lnTo>
                <a:lnTo>
                  <a:pt x="199643" y="1508760"/>
                </a:lnTo>
                <a:lnTo>
                  <a:pt x="2948940" y="1508760"/>
                </a:lnTo>
                <a:lnTo>
                  <a:pt x="2948940" y="1511808"/>
                </a:lnTo>
                <a:lnTo>
                  <a:pt x="2973324" y="1511808"/>
                </a:lnTo>
                <a:lnTo>
                  <a:pt x="2973324" y="1519428"/>
                </a:lnTo>
                <a:lnTo>
                  <a:pt x="2968752" y="1525524"/>
                </a:lnTo>
                <a:close/>
              </a:path>
              <a:path w="2973704" h="1525904">
                <a:moveTo>
                  <a:pt x="2948940" y="1511808"/>
                </a:moveTo>
                <a:lnTo>
                  <a:pt x="2948940" y="12191"/>
                </a:lnTo>
                <a:lnTo>
                  <a:pt x="2961132" y="24383"/>
                </a:lnTo>
                <a:lnTo>
                  <a:pt x="2973324" y="24383"/>
                </a:lnTo>
                <a:lnTo>
                  <a:pt x="2973324" y="1499616"/>
                </a:lnTo>
                <a:lnTo>
                  <a:pt x="2961132" y="1499616"/>
                </a:lnTo>
                <a:lnTo>
                  <a:pt x="2948940" y="1511808"/>
                </a:lnTo>
                <a:close/>
              </a:path>
              <a:path w="2973704" h="1525904">
                <a:moveTo>
                  <a:pt x="2973324" y="24383"/>
                </a:moveTo>
                <a:lnTo>
                  <a:pt x="2961132" y="24383"/>
                </a:lnTo>
                <a:lnTo>
                  <a:pt x="2948940" y="12191"/>
                </a:lnTo>
                <a:lnTo>
                  <a:pt x="2973324" y="12191"/>
                </a:lnTo>
                <a:lnTo>
                  <a:pt x="2973324" y="24383"/>
                </a:lnTo>
                <a:close/>
              </a:path>
              <a:path w="2973704" h="1525904">
                <a:moveTo>
                  <a:pt x="197525" y="24383"/>
                </a:moveTo>
                <a:lnTo>
                  <a:pt x="187451" y="24383"/>
                </a:lnTo>
                <a:lnTo>
                  <a:pt x="199643" y="15240"/>
                </a:lnTo>
                <a:lnTo>
                  <a:pt x="197525" y="24383"/>
                </a:lnTo>
                <a:close/>
              </a:path>
              <a:path w="2973704" h="1525904">
                <a:moveTo>
                  <a:pt x="2948940" y="24383"/>
                </a:moveTo>
                <a:lnTo>
                  <a:pt x="197525" y="24383"/>
                </a:lnTo>
                <a:lnTo>
                  <a:pt x="199643" y="15240"/>
                </a:lnTo>
                <a:lnTo>
                  <a:pt x="2948940" y="15240"/>
                </a:lnTo>
                <a:lnTo>
                  <a:pt x="2948940" y="24383"/>
                </a:lnTo>
                <a:close/>
              </a:path>
              <a:path w="2973704" h="1525904">
                <a:moveTo>
                  <a:pt x="25908" y="765048"/>
                </a:moveTo>
                <a:lnTo>
                  <a:pt x="25908" y="758952"/>
                </a:lnTo>
                <a:lnTo>
                  <a:pt x="26614" y="762000"/>
                </a:lnTo>
                <a:lnTo>
                  <a:pt x="25908" y="765048"/>
                </a:lnTo>
                <a:close/>
              </a:path>
              <a:path w="2973704" h="1525904">
                <a:moveTo>
                  <a:pt x="26614" y="762000"/>
                </a:moveTo>
                <a:lnTo>
                  <a:pt x="25908" y="758952"/>
                </a:lnTo>
                <a:lnTo>
                  <a:pt x="27320" y="758952"/>
                </a:lnTo>
                <a:lnTo>
                  <a:pt x="26614" y="762000"/>
                </a:lnTo>
                <a:close/>
              </a:path>
              <a:path w="2973704" h="1525904">
                <a:moveTo>
                  <a:pt x="27320" y="765048"/>
                </a:moveTo>
                <a:lnTo>
                  <a:pt x="25908" y="765048"/>
                </a:lnTo>
                <a:lnTo>
                  <a:pt x="26614" y="762000"/>
                </a:lnTo>
                <a:lnTo>
                  <a:pt x="27320" y="765048"/>
                </a:lnTo>
                <a:close/>
              </a:path>
              <a:path w="2973704" h="1525904">
                <a:moveTo>
                  <a:pt x="199643" y="1508760"/>
                </a:moveTo>
                <a:lnTo>
                  <a:pt x="187451" y="1499616"/>
                </a:lnTo>
                <a:lnTo>
                  <a:pt x="197525" y="1499616"/>
                </a:lnTo>
                <a:lnTo>
                  <a:pt x="199643" y="1508760"/>
                </a:lnTo>
                <a:close/>
              </a:path>
              <a:path w="2973704" h="1525904">
                <a:moveTo>
                  <a:pt x="2948940" y="1508760"/>
                </a:moveTo>
                <a:lnTo>
                  <a:pt x="199643" y="1508760"/>
                </a:lnTo>
                <a:lnTo>
                  <a:pt x="197525" y="1499616"/>
                </a:lnTo>
                <a:lnTo>
                  <a:pt x="2948940" y="1499616"/>
                </a:lnTo>
                <a:lnTo>
                  <a:pt x="2948940" y="1508760"/>
                </a:lnTo>
                <a:close/>
              </a:path>
              <a:path w="2973704" h="1525904">
                <a:moveTo>
                  <a:pt x="2973324" y="1511808"/>
                </a:moveTo>
                <a:lnTo>
                  <a:pt x="2948940" y="1511808"/>
                </a:lnTo>
                <a:lnTo>
                  <a:pt x="2961132" y="1499616"/>
                </a:lnTo>
                <a:lnTo>
                  <a:pt x="2973324" y="1499616"/>
                </a:lnTo>
                <a:lnTo>
                  <a:pt x="2973324" y="1511808"/>
                </a:lnTo>
                <a:close/>
              </a:path>
            </a:pathLst>
          </a:custGeom>
          <a:solidFill>
            <a:srgbClr val="FFFFFF"/>
          </a:solidFill>
        </p:spPr>
        <p:txBody>
          <a:bodyPr wrap="square" lIns="0" tIns="0" rIns="0" bIns="0" rtlCol="0"/>
          <a:lstStyle/>
          <a:p>
            <a:endParaRPr/>
          </a:p>
        </p:txBody>
      </p:sp>
      <p:sp>
        <p:nvSpPr>
          <p:cNvPr id="88" name="object 88"/>
          <p:cNvSpPr/>
          <p:nvPr/>
        </p:nvSpPr>
        <p:spPr>
          <a:xfrm>
            <a:off x="3552444" y="3351276"/>
            <a:ext cx="571500" cy="571500"/>
          </a:xfrm>
          <a:custGeom>
            <a:avLst/>
            <a:gdLst/>
            <a:ahLst/>
            <a:cxnLst/>
            <a:rect l="l" t="t" r="r" b="b"/>
            <a:pathLst>
              <a:path w="571500" h="571500">
                <a:moveTo>
                  <a:pt x="286512" y="571500"/>
                </a:moveTo>
                <a:lnTo>
                  <a:pt x="239975" y="567758"/>
                </a:lnTo>
                <a:lnTo>
                  <a:pt x="195852" y="556930"/>
                </a:lnTo>
                <a:lnTo>
                  <a:pt x="154728" y="539610"/>
                </a:lnTo>
                <a:lnTo>
                  <a:pt x="117189" y="516392"/>
                </a:lnTo>
                <a:lnTo>
                  <a:pt x="83820" y="487870"/>
                </a:lnTo>
                <a:lnTo>
                  <a:pt x="55205" y="454639"/>
                </a:lnTo>
                <a:lnTo>
                  <a:pt x="31930" y="417294"/>
                </a:lnTo>
                <a:lnTo>
                  <a:pt x="14581" y="376428"/>
                </a:lnTo>
                <a:lnTo>
                  <a:pt x="3742" y="332635"/>
                </a:lnTo>
                <a:lnTo>
                  <a:pt x="0" y="286512"/>
                </a:lnTo>
                <a:lnTo>
                  <a:pt x="3742" y="239975"/>
                </a:lnTo>
                <a:lnTo>
                  <a:pt x="14581" y="195852"/>
                </a:lnTo>
                <a:lnTo>
                  <a:pt x="31930" y="154728"/>
                </a:lnTo>
                <a:lnTo>
                  <a:pt x="55205" y="117189"/>
                </a:lnTo>
                <a:lnTo>
                  <a:pt x="83820" y="83820"/>
                </a:lnTo>
                <a:lnTo>
                  <a:pt x="117189" y="55205"/>
                </a:lnTo>
                <a:lnTo>
                  <a:pt x="154728" y="31930"/>
                </a:lnTo>
                <a:lnTo>
                  <a:pt x="195852" y="14581"/>
                </a:lnTo>
                <a:lnTo>
                  <a:pt x="239975" y="3742"/>
                </a:lnTo>
                <a:lnTo>
                  <a:pt x="286512" y="0"/>
                </a:lnTo>
                <a:lnTo>
                  <a:pt x="332635" y="3742"/>
                </a:lnTo>
                <a:lnTo>
                  <a:pt x="376428" y="14581"/>
                </a:lnTo>
                <a:lnTo>
                  <a:pt x="417294" y="31930"/>
                </a:lnTo>
                <a:lnTo>
                  <a:pt x="454639" y="55205"/>
                </a:lnTo>
                <a:lnTo>
                  <a:pt x="487870" y="83820"/>
                </a:lnTo>
                <a:lnTo>
                  <a:pt x="516392" y="117189"/>
                </a:lnTo>
                <a:lnTo>
                  <a:pt x="539610" y="154728"/>
                </a:lnTo>
                <a:lnTo>
                  <a:pt x="556930" y="195852"/>
                </a:lnTo>
                <a:lnTo>
                  <a:pt x="567758" y="239975"/>
                </a:lnTo>
                <a:lnTo>
                  <a:pt x="571500" y="286512"/>
                </a:lnTo>
                <a:lnTo>
                  <a:pt x="567758" y="332635"/>
                </a:lnTo>
                <a:lnTo>
                  <a:pt x="556930" y="376428"/>
                </a:lnTo>
                <a:lnTo>
                  <a:pt x="539610" y="417294"/>
                </a:lnTo>
                <a:lnTo>
                  <a:pt x="516392" y="454639"/>
                </a:lnTo>
                <a:lnTo>
                  <a:pt x="487870" y="487870"/>
                </a:lnTo>
                <a:lnTo>
                  <a:pt x="454639" y="516392"/>
                </a:lnTo>
                <a:lnTo>
                  <a:pt x="417294" y="539610"/>
                </a:lnTo>
                <a:lnTo>
                  <a:pt x="376428" y="556930"/>
                </a:lnTo>
                <a:lnTo>
                  <a:pt x="332635" y="567758"/>
                </a:lnTo>
                <a:lnTo>
                  <a:pt x="286512" y="571500"/>
                </a:lnTo>
                <a:close/>
              </a:path>
            </a:pathLst>
          </a:custGeom>
          <a:solidFill>
            <a:srgbClr val="31859C"/>
          </a:solidFill>
        </p:spPr>
        <p:txBody>
          <a:bodyPr wrap="square" lIns="0" tIns="0" rIns="0" bIns="0" rtlCol="0"/>
          <a:lstStyle/>
          <a:p>
            <a:endParaRPr/>
          </a:p>
        </p:txBody>
      </p:sp>
      <p:sp>
        <p:nvSpPr>
          <p:cNvPr id="89" name="object 89"/>
          <p:cNvSpPr/>
          <p:nvPr/>
        </p:nvSpPr>
        <p:spPr>
          <a:xfrm>
            <a:off x="3540252" y="3339084"/>
            <a:ext cx="597535" cy="597535"/>
          </a:xfrm>
          <a:custGeom>
            <a:avLst/>
            <a:gdLst/>
            <a:ahLst/>
            <a:cxnLst/>
            <a:rect l="l" t="t" r="r" b="b"/>
            <a:pathLst>
              <a:path w="597535" h="597535">
                <a:moveTo>
                  <a:pt x="298704" y="597408"/>
                </a:moveTo>
                <a:lnTo>
                  <a:pt x="283464" y="595884"/>
                </a:lnTo>
                <a:lnTo>
                  <a:pt x="268224" y="595884"/>
                </a:lnTo>
                <a:lnTo>
                  <a:pt x="252983" y="592836"/>
                </a:lnTo>
                <a:lnTo>
                  <a:pt x="239268" y="591312"/>
                </a:lnTo>
                <a:lnTo>
                  <a:pt x="224028" y="586740"/>
                </a:lnTo>
                <a:lnTo>
                  <a:pt x="210312" y="583692"/>
                </a:lnTo>
                <a:lnTo>
                  <a:pt x="169164" y="566928"/>
                </a:lnTo>
                <a:lnTo>
                  <a:pt x="132588" y="545592"/>
                </a:lnTo>
                <a:lnTo>
                  <a:pt x="88392" y="509016"/>
                </a:lnTo>
                <a:lnTo>
                  <a:pt x="51816" y="466344"/>
                </a:lnTo>
                <a:lnTo>
                  <a:pt x="30480" y="428244"/>
                </a:lnTo>
                <a:lnTo>
                  <a:pt x="9144" y="373380"/>
                </a:lnTo>
                <a:lnTo>
                  <a:pt x="6096" y="358140"/>
                </a:lnTo>
                <a:lnTo>
                  <a:pt x="3048" y="344424"/>
                </a:lnTo>
                <a:lnTo>
                  <a:pt x="0" y="313944"/>
                </a:lnTo>
                <a:lnTo>
                  <a:pt x="0" y="283464"/>
                </a:lnTo>
                <a:lnTo>
                  <a:pt x="3048" y="252984"/>
                </a:lnTo>
                <a:lnTo>
                  <a:pt x="6096" y="239268"/>
                </a:lnTo>
                <a:lnTo>
                  <a:pt x="9144" y="224028"/>
                </a:lnTo>
                <a:lnTo>
                  <a:pt x="22860" y="182880"/>
                </a:lnTo>
                <a:lnTo>
                  <a:pt x="28956" y="169164"/>
                </a:lnTo>
                <a:lnTo>
                  <a:pt x="36576" y="156972"/>
                </a:lnTo>
                <a:lnTo>
                  <a:pt x="50292" y="132588"/>
                </a:lnTo>
                <a:lnTo>
                  <a:pt x="86868" y="88392"/>
                </a:lnTo>
                <a:lnTo>
                  <a:pt x="131064" y="51816"/>
                </a:lnTo>
                <a:lnTo>
                  <a:pt x="169164" y="28956"/>
                </a:lnTo>
                <a:lnTo>
                  <a:pt x="210312" y="13716"/>
                </a:lnTo>
                <a:lnTo>
                  <a:pt x="224028" y="9144"/>
                </a:lnTo>
                <a:lnTo>
                  <a:pt x="237743" y="6096"/>
                </a:lnTo>
                <a:lnTo>
                  <a:pt x="252983" y="3048"/>
                </a:lnTo>
                <a:lnTo>
                  <a:pt x="283464" y="0"/>
                </a:lnTo>
                <a:lnTo>
                  <a:pt x="313943" y="0"/>
                </a:lnTo>
                <a:lnTo>
                  <a:pt x="344424" y="3048"/>
                </a:lnTo>
                <a:lnTo>
                  <a:pt x="358139" y="6096"/>
                </a:lnTo>
                <a:lnTo>
                  <a:pt x="373380" y="9144"/>
                </a:lnTo>
                <a:lnTo>
                  <a:pt x="414528" y="22860"/>
                </a:lnTo>
                <a:lnTo>
                  <a:pt x="421386" y="25908"/>
                </a:lnTo>
                <a:lnTo>
                  <a:pt x="271272" y="25908"/>
                </a:lnTo>
                <a:lnTo>
                  <a:pt x="257556" y="28956"/>
                </a:lnTo>
                <a:lnTo>
                  <a:pt x="243840" y="30480"/>
                </a:lnTo>
                <a:lnTo>
                  <a:pt x="230124" y="33528"/>
                </a:lnTo>
                <a:lnTo>
                  <a:pt x="217931" y="38100"/>
                </a:lnTo>
                <a:lnTo>
                  <a:pt x="205740" y="41148"/>
                </a:lnTo>
                <a:lnTo>
                  <a:pt x="192024" y="47244"/>
                </a:lnTo>
                <a:lnTo>
                  <a:pt x="179831" y="51816"/>
                </a:lnTo>
                <a:lnTo>
                  <a:pt x="169164" y="57912"/>
                </a:lnTo>
                <a:lnTo>
                  <a:pt x="124968" y="86868"/>
                </a:lnTo>
                <a:lnTo>
                  <a:pt x="88392" y="123444"/>
                </a:lnTo>
                <a:lnTo>
                  <a:pt x="57912" y="167640"/>
                </a:lnTo>
                <a:lnTo>
                  <a:pt x="53340" y="179832"/>
                </a:lnTo>
                <a:lnTo>
                  <a:pt x="47244" y="192024"/>
                </a:lnTo>
                <a:lnTo>
                  <a:pt x="38100" y="216408"/>
                </a:lnTo>
                <a:lnTo>
                  <a:pt x="33528" y="230124"/>
                </a:lnTo>
                <a:lnTo>
                  <a:pt x="30480" y="242316"/>
                </a:lnTo>
                <a:lnTo>
                  <a:pt x="25908" y="283464"/>
                </a:lnTo>
                <a:lnTo>
                  <a:pt x="25908" y="312420"/>
                </a:lnTo>
                <a:lnTo>
                  <a:pt x="30480" y="353568"/>
                </a:lnTo>
                <a:lnTo>
                  <a:pt x="51816" y="416052"/>
                </a:lnTo>
                <a:lnTo>
                  <a:pt x="71628" y="451104"/>
                </a:lnTo>
                <a:lnTo>
                  <a:pt x="105156" y="490728"/>
                </a:lnTo>
                <a:lnTo>
                  <a:pt x="144780" y="524256"/>
                </a:lnTo>
                <a:lnTo>
                  <a:pt x="192024" y="550164"/>
                </a:lnTo>
                <a:lnTo>
                  <a:pt x="243840" y="565404"/>
                </a:lnTo>
                <a:lnTo>
                  <a:pt x="256031" y="568452"/>
                </a:lnTo>
                <a:lnTo>
                  <a:pt x="269748" y="569976"/>
                </a:lnTo>
                <a:lnTo>
                  <a:pt x="284988" y="571500"/>
                </a:lnTo>
                <a:lnTo>
                  <a:pt x="417957" y="571500"/>
                </a:lnTo>
                <a:lnTo>
                  <a:pt x="400812" y="579120"/>
                </a:lnTo>
                <a:lnTo>
                  <a:pt x="387096" y="583692"/>
                </a:lnTo>
                <a:lnTo>
                  <a:pt x="373380" y="586740"/>
                </a:lnTo>
                <a:lnTo>
                  <a:pt x="359663" y="591312"/>
                </a:lnTo>
                <a:lnTo>
                  <a:pt x="298704" y="597408"/>
                </a:lnTo>
                <a:close/>
              </a:path>
              <a:path w="597535" h="597535">
                <a:moveTo>
                  <a:pt x="417957" y="571500"/>
                </a:moveTo>
                <a:lnTo>
                  <a:pt x="312419" y="571500"/>
                </a:lnTo>
                <a:lnTo>
                  <a:pt x="339852" y="568452"/>
                </a:lnTo>
                <a:lnTo>
                  <a:pt x="367284" y="562356"/>
                </a:lnTo>
                <a:lnTo>
                  <a:pt x="379476" y="559308"/>
                </a:lnTo>
                <a:lnTo>
                  <a:pt x="391668" y="554736"/>
                </a:lnTo>
                <a:lnTo>
                  <a:pt x="405384" y="550164"/>
                </a:lnTo>
                <a:lnTo>
                  <a:pt x="416052" y="544068"/>
                </a:lnTo>
                <a:lnTo>
                  <a:pt x="428244" y="537972"/>
                </a:lnTo>
                <a:lnTo>
                  <a:pt x="451104" y="525780"/>
                </a:lnTo>
                <a:lnTo>
                  <a:pt x="490728" y="492252"/>
                </a:lnTo>
                <a:lnTo>
                  <a:pt x="524256" y="451104"/>
                </a:lnTo>
                <a:lnTo>
                  <a:pt x="544068" y="417576"/>
                </a:lnTo>
                <a:lnTo>
                  <a:pt x="559308" y="379476"/>
                </a:lnTo>
                <a:lnTo>
                  <a:pt x="568452" y="339852"/>
                </a:lnTo>
                <a:lnTo>
                  <a:pt x="571500" y="312420"/>
                </a:lnTo>
                <a:lnTo>
                  <a:pt x="571500" y="284988"/>
                </a:lnTo>
                <a:lnTo>
                  <a:pt x="566928" y="243840"/>
                </a:lnTo>
                <a:lnTo>
                  <a:pt x="562356" y="230124"/>
                </a:lnTo>
                <a:lnTo>
                  <a:pt x="559308" y="217932"/>
                </a:lnTo>
                <a:lnTo>
                  <a:pt x="554736" y="204216"/>
                </a:lnTo>
                <a:lnTo>
                  <a:pt x="550163" y="192024"/>
                </a:lnTo>
                <a:lnTo>
                  <a:pt x="544068" y="179832"/>
                </a:lnTo>
                <a:lnTo>
                  <a:pt x="539496" y="169164"/>
                </a:lnTo>
                <a:lnTo>
                  <a:pt x="509016" y="124968"/>
                </a:lnTo>
                <a:lnTo>
                  <a:pt x="472439" y="88392"/>
                </a:lnTo>
                <a:lnTo>
                  <a:pt x="429768" y="57912"/>
                </a:lnTo>
                <a:lnTo>
                  <a:pt x="405384" y="47244"/>
                </a:lnTo>
                <a:lnTo>
                  <a:pt x="393192" y="41148"/>
                </a:lnTo>
                <a:lnTo>
                  <a:pt x="379476" y="38100"/>
                </a:lnTo>
                <a:lnTo>
                  <a:pt x="367284" y="33528"/>
                </a:lnTo>
                <a:lnTo>
                  <a:pt x="353568" y="30480"/>
                </a:lnTo>
                <a:lnTo>
                  <a:pt x="339852" y="28956"/>
                </a:lnTo>
                <a:lnTo>
                  <a:pt x="327660" y="25908"/>
                </a:lnTo>
                <a:lnTo>
                  <a:pt x="421386" y="25908"/>
                </a:lnTo>
                <a:lnTo>
                  <a:pt x="464820" y="50292"/>
                </a:lnTo>
                <a:lnTo>
                  <a:pt x="509016" y="86868"/>
                </a:lnTo>
                <a:lnTo>
                  <a:pt x="545592" y="131064"/>
                </a:lnTo>
                <a:lnTo>
                  <a:pt x="566928" y="169164"/>
                </a:lnTo>
                <a:lnTo>
                  <a:pt x="573024" y="181356"/>
                </a:lnTo>
                <a:lnTo>
                  <a:pt x="588263" y="224028"/>
                </a:lnTo>
                <a:lnTo>
                  <a:pt x="592836" y="252984"/>
                </a:lnTo>
                <a:lnTo>
                  <a:pt x="595884" y="266700"/>
                </a:lnTo>
                <a:lnTo>
                  <a:pt x="595884" y="281940"/>
                </a:lnTo>
                <a:lnTo>
                  <a:pt x="597408" y="298704"/>
                </a:lnTo>
                <a:lnTo>
                  <a:pt x="597408" y="313944"/>
                </a:lnTo>
                <a:lnTo>
                  <a:pt x="595884" y="329184"/>
                </a:lnTo>
                <a:lnTo>
                  <a:pt x="592836" y="342900"/>
                </a:lnTo>
                <a:lnTo>
                  <a:pt x="591312" y="358140"/>
                </a:lnTo>
                <a:lnTo>
                  <a:pt x="588263" y="371856"/>
                </a:lnTo>
                <a:lnTo>
                  <a:pt x="583692" y="387096"/>
                </a:lnTo>
                <a:lnTo>
                  <a:pt x="579120" y="400812"/>
                </a:lnTo>
                <a:lnTo>
                  <a:pt x="573024" y="414528"/>
                </a:lnTo>
                <a:lnTo>
                  <a:pt x="568452" y="426720"/>
                </a:lnTo>
                <a:lnTo>
                  <a:pt x="547116" y="464820"/>
                </a:lnTo>
                <a:lnTo>
                  <a:pt x="510539" y="509016"/>
                </a:lnTo>
                <a:lnTo>
                  <a:pt x="466344" y="545592"/>
                </a:lnTo>
                <a:lnTo>
                  <a:pt x="441960" y="560832"/>
                </a:lnTo>
                <a:lnTo>
                  <a:pt x="417957" y="571500"/>
                </a:lnTo>
                <a:close/>
              </a:path>
            </a:pathLst>
          </a:custGeom>
          <a:solidFill>
            <a:srgbClr val="FFFFFF"/>
          </a:solidFill>
        </p:spPr>
        <p:txBody>
          <a:bodyPr wrap="square" lIns="0" tIns="0" rIns="0" bIns="0" rtlCol="0"/>
          <a:lstStyle/>
          <a:p>
            <a:endParaRPr/>
          </a:p>
        </p:txBody>
      </p:sp>
      <p:sp>
        <p:nvSpPr>
          <p:cNvPr id="90" name="object 90"/>
          <p:cNvSpPr txBox="1"/>
          <p:nvPr/>
        </p:nvSpPr>
        <p:spPr>
          <a:xfrm>
            <a:off x="3768343" y="3452902"/>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3</a:t>
            </a:r>
            <a:endParaRPr sz="1800">
              <a:latin typeface="Calibri"/>
              <a:cs typeface="Calibri"/>
            </a:endParaRPr>
          </a:p>
        </p:txBody>
      </p:sp>
      <p:sp>
        <p:nvSpPr>
          <p:cNvPr id="91" name="object 91"/>
          <p:cNvSpPr/>
          <p:nvPr/>
        </p:nvSpPr>
        <p:spPr>
          <a:xfrm>
            <a:off x="7042404" y="4994148"/>
            <a:ext cx="2874645" cy="643255"/>
          </a:xfrm>
          <a:custGeom>
            <a:avLst/>
            <a:gdLst/>
            <a:ahLst/>
            <a:cxnLst/>
            <a:rect l="l" t="t" r="r" b="b"/>
            <a:pathLst>
              <a:path w="2874645" h="643254">
                <a:moveTo>
                  <a:pt x="2874264" y="643128"/>
                </a:moveTo>
                <a:lnTo>
                  <a:pt x="170688" y="643128"/>
                </a:lnTo>
                <a:lnTo>
                  <a:pt x="0" y="321564"/>
                </a:lnTo>
                <a:lnTo>
                  <a:pt x="170688" y="0"/>
                </a:lnTo>
                <a:lnTo>
                  <a:pt x="2874264" y="0"/>
                </a:lnTo>
                <a:lnTo>
                  <a:pt x="2874264" y="643128"/>
                </a:lnTo>
                <a:close/>
              </a:path>
            </a:pathLst>
          </a:custGeom>
          <a:solidFill>
            <a:srgbClr val="4F80BC"/>
          </a:solidFill>
        </p:spPr>
        <p:txBody>
          <a:bodyPr wrap="square" lIns="0" tIns="0" rIns="0" bIns="0" rtlCol="0"/>
          <a:lstStyle/>
          <a:p>
            <a:endParaRPr/>
          </a:p>
        </p:txBody>
      </p:sp>
      <p:sp>
        <p:nvSpPr>
          <p:cNvPr id="92" name="object 92"/>
          <p:cNvSpPr/>
          <p:nvPr/>
        </p:nvSpPr>
        <p:spPr>
          <a:xfrm>
            <a:off x="7028688" y="4981956"/>
            <a:ext cx="2887980" cy="669290"/>
          </a:xfrm>
          <a:custGeom>
            <a:avLst/>
            <a:gdLst/>
            <a:ahLst/>
            <a:cxnLst/>
            <a:rect l="l" t="t" r="r" b="b"/>
            <a:pathLst>
              <a:path w="2887979" h="669289">
                <a:moveTo>
                  <a:pt x="2887980" y="669036"/>
                </a:moveTo>
                <a:lnTo>
                  <a:pt x="178308" y="669036"/>
                </a:lnTo>
                <a:lnTo>
                  <a:pt x="175260" y="665988"/>
                </a:lnTo>
                <a:lnTo>
                  <a:pt x="172212" y="661416"/>
                </a:lnTo>
                <a:lnTo>
                  <a:pt x="3048" y="339852"/>
                </a:lnTo>
                <a:lnTo>
                  <a:pt x="0" y="336804"/>
                </a:lnTo>
                <a:lnTo>
                  <a:pt x="0" y="332232"/>
                </a:lnTo>
                <a:lnTo>
                  <a:pt x="3048" y="327660"/>
                </a:lnTo>
                <a:lnTo>
                  <a:pt x="172212" y="6095"/>
                </a:lnTo>
                <a:lnTo>
                  <a:pt x="178308" y="0"/>
                </a:lnTo>
                <a:lnTo>
                  <a:pt x="2887980" y="0"/>
                </a:lnTo>
                <a:lnTo>
                  <a:pt x="2887980" y="12192"/>
                </a:lnTo>
                <a:lnTo>
                  <a:pt x="2875788" y="12192"/>
                </a:lnTo>
                <a:lnTo>
                  <a:pt x="2875788" y="18288"/>
                </a:lnTo>
                <a:lnTo>
                  <a:pt x="195072" y="18288"/>
                </a:lnTo>
                <a:lnTo>
                  <a:pt x="184404" y="25908"/>
                </a:lnTo>
                <a:lnTo>
                  <a:pt x="191027" y="25908"/>
                </a:lnTo>
                <a:lnTo>
                  <a:pt x="30855" y="327660"/>
                </a:lnTo>
                <a:lnTo>
                  <a:pt x="24384" y="327660"/>
                </a:lnTo>
                <a:lnTo>
                  <a:pt x="24384" y="339852"/>
                </a:lnTo>
                <a:lnTo>
                  <a:pt x="30855" y="339852"/>
                </a:lnTo>
                <a:lnTo>
                  <a:pt x="191836" y="643128"/>
                </a:lnTo>
                <a:lnTo>
                  <a:pt x="184404" y="643128"/>
                </a:lnTo>
                <a:lnTo>
                  <a:pt x="195072" y="649224"/>
                </a:lnTo>
                <a:lnTo>
                  <a:pt x="2875788" y="649224"/>
                </a:lnTo>
                <a:lnTo>
                  <a:pt x="2875788" y="655320"/>
                </a:lnTo>
                <a:lnTo>
                  <a:pt x="2887980" y="655320"/>
                </a:lnTo>
                <a:lnTo>
                  <a:pt x="2887980" y="669036"/>
                </a:lnTo>
                <a:close/>
              </a:path>
              <a:path w="2887979" h="669289">
                <a:moveTo>
                  <a:pt x="2875788" y="655320"/>
                </a:moveTo>
                <a:lnTo>
                  <a:pt x="2875788" y="12192"/>
                </a:lnTo>
                <a:lnTo>
                  <a:pt x="2887980" y="25907"/>
                </a:lnTo>
                <a:lnTo>
                  <a:pt x="2887980" y="643128"/>
                </a:lnTo>
                <a:lnTo>
                  <a:pt x="2875788" y="655320"/>
                </a:lnTo>
                <a:close/>
              </a:path>
              <a:path w="2887979" h="669289">
                <a:moveTo>
                  <a:pt x="2887980" y="25907"/>
                </a:moveTo>
                <a:lnTo>
                  <a:pt x="2875788" y="12192"/>
                </a:lnTo>
                <a:lnTo>
                  <a:pt x="2887980" y="12192"/>
                </a:lnTo>
                <a:lnTo>
                  <a:pt x="2887980" y="25907"/>
                </a:lnTo>
                <a:close/>
              </a:path>
              <a:path w="2887979" h="669289">
                <a:moveTo>
                  <a:pt x="191027" y="25908"/>
                </a:moveTo>
                <a:lnTo>
                  <a:pt x="184404" y="25908"/>
                </a:lnTo>
                <a:lnTo>
                  <a:pt x="195072" y="18288"/>
                </a:lnTo>
                <a:lnTo>
                  <a:pt x="191027" y="25908"/>
                </a:lnTo>
                <a:close/>
              </a:path>
              <a:path w="2887979" h="669289">
                <a:moveTo>
                  <a:pt x="2875788" y="25908"/>
                </a:moveTo>
                <a:lnTo>
                  <a:pt x="191027" y="25908"/>
                </a:lnTo>
                <a:lnTo>
                  <a:pt x="195072" y="18288"/>
                </a:lnTo>
                <a:lnTo>
                  <a:pt x="2875788" y="18288"/>
                </a:lnTo>
                <a:lnTo>
                  <a:pt x="2875788" y="25908"/>
                </a:lnTo>
                <a:close/>
              </a:path>
              <a:path w="2887979" h="669289">
                <a:moveTo>
                  <a:pt x="24384" y="339852"/>
                </a:moveTo>
                <a:lnTo>
                  <a:pt x="24384" y="327660"/>
                </a:lnTo>
                <a:lnTo>
                  <a:pt x="27620" y="333756"/>
                </a:lnTo>
                <a:lnTo>
                  <a:pt x="24384" y="339852"/>
                </a:lnTo>
                <a:close/>
              </a:path>
              <a:path w="2887979" h="669289">
                <a:moveTo>
                  <a:pt x="27620" y="333756"/>
                </a:moveTo>
                <a:lnTo>
                  <a:pt x="24384" y="327660"/>
                </a:lnTo>
                <a:lnTo>
                  <a:pt x="30855" y="327660"/>
                </a:lnTo>
                <a:lnTo>
                  <a:pt x="27620" y="333756"/>
                </a:lnTo>
                <a:close/>
              </a:path>
              <a:path w="2887979" h="669289">
                <a:moveTo>
                  <a:pt x="30855" y="339852"/>
                </a:moveTo>
                <a:lnTo>
                  <a:pt x="24384" y="339852"/>
                </a:lnTo>
                <a:lnTo>
                  <a:pt x="27620" y="333756"/>
                </a:lnTo>
                <a:lnTo>
                  <a:pt x="30855" y="339852"/>
                </a:lnTo>
                <a:close/>
              </a:path>
              <a:path w="2887979" h="669289">
                <a:moveTo>
                  <a:pt x="195072" y="649224"/>
                </a:moveTo>
                <a:lnTo>
                  <a:pt x="184404" y="643128"/>
                </a:lnTo>
                <a:lnTo>
                  <a:pt x="191836" y="643128"/>
                </a:lnTo>
                <a:lnTo>
                  <a:pt x="195072" y="649224"/>
                </a:lnTo>
                <a:close/>
              </a:path>
              <a:path w="2887979" h="669289">
                <a:moveTo>
                  <a:pt x="2875788" y="649224"/>
                </a:moveTo>
                <a:lnTo>
                  <a:pt x="195072" y="649224"/>
                </a:lnTo>
                <a:lnTo>
                  <a:pt x="191836" y="643128"/>
                </a:lnTo>
                <a:lnTo>
                  <a:pt x="2875788" y="643128"/>
                </a:lnTo>
                <a:lnTo>
                  <a:pt x="2875788" y="649224"/>
                </a:lnTo>
                <a:close/>
              </a:path>
              <a:path w="2887979" h="669289">
                <a:moveTo>
                  <a:pt x="2887980" y="655320"/>
                </a:moveTo>
                <a:lnTo>
                  <a:pt x="2875788" y="655320"/>
                </a:lnTo>
                <a:lnTo>
                  <a:pt x="2887980" y="643128"/>
                </a:lnTo>
                <a:lnTo>
                  <a:pt x="2887980" y="655320"/>
                </a:lnTo>
                <a:close/>
              </a:path>
            </a:pathLst>
          </a:custGeom>
          <a:solidFill>
            <a:srgbClr val="FFFFFF"/>
          </a:solidFill>
        </p:spPr>
        <p:txBody>
          <a:bodyPr wrap="square" lIns="0" tIns="0" rIns="0" bIns="0" rtlCol="0"/>
          <a:lstStyle/>
          <a:p>
            <a:endParaRPr/>
          </a:p>
        </p:txBody>
      </p:sp>
      <p:sp>
        <p:nvSpPr>
          <p:cNvPr id="93" name="object 93"/>
          <p:cNvSpPr/>
          <p:nvPr/>
        </p:nvSpPr>
        <p:spPr>
          <a:xfrm>
            <a:off x="6844283" y="4994148"/>
            <a:ext cx="786765" cy="571500"/>
          </a:xfrm>
          <a:custGeom>
            <a:avLst/>
            <a:gdLst/>
            <a:ahLst/>
            <a:cxnLst/>
            <a:rect l="l" t="t" r="r" b="b"/>
            <a:pathLst>
              <a:path w="786765" h="571500">
                <a:moveTo>
                  <a:pt x="393192" y="571500"/>
                </a:moveTo>
                <a:lnTo>
                  <a:pt x="339674" y="568890"/>
                </a:lnTo>
                <a:lnTo>
                  <a:pt x="288395" y="561290"/>
                </a:lnTo>
                <a:lnTo>
                  <a:pt x="239815" y="549044"/>
                </a:lnTo>
                <a:lnTo>
                  <a:pt x="194394" y="532496"/>
                </a:lnTo>
                <a:lnTo>
                  <a:pt x="152593" y="511990"/>
                </a:lnTo>
                <a:lnTo>
                  <a:pt x="114871" y="487870"/>
                </a:lnTo>
                <a:lnTo>
                  <a:pt x="81690" y="460479"/>
                </a:lnTo>
                <a:lnTo>
                  <a:pt x="53509" y="430163"/>
                </a:lnTo>
                <a:lnTo>
                  <a:pt x="30789" y="397263"/>
                </a:lnTo>
                <a:lnTo>
                  <a:pt x="13991" y="362126"/>
                </a:lnTo>
                <a:lnTo>
                  <a:pt x="3574" y="325094"/>
                </a:lnTo>
                <a:lnTo>
                  <a:pt x="0" y="286512"/>
                </a:lnTo>
                <a:lnTo>
                  <a:pt x="3574" y="247579"/>
                </a:lnTo>
                <a:lnTo>
                  <a:pt x="13991" y="210255"/>
                </a:lnTo>
                <a:lnTo>
                  <a:pt x="30789" y="174879"/>
                </a:lnTo>
                <a:lnTo>
                  <a:pt x="53509" y="141788"/>
                </a:lnTo>
                <a:lnTo>
                  <a:pt x="81690" y="111322"/>
                </a:lnTo>
                <a:lnTo>
                  <a:pt x="114871" y="83820"/>
                </a:lnTo>
                <a:lnTo>
                  <a:pt x="152593" y="59619"/>
                </a:lnTo>
                <a:lnTo>
                  <a:pt x="194394" y="39059"/>
                </a:lnTo>
                <a:lnTo>
                  <a:pt x="239815" y="22479"/>
                </a:lnTo>
                <a:lnTo>
                  <a:pt x="288395" y="10216"/>
                </a:lnTo>
                <a:lnTo>
                  <a:pt x="339674" y="2610"/>
                </a:lnTo>
                <a:lnTo>
                  <a:pt x="393192" y="0"/>
                </a:lnTo>
                <a:lnTo>
                  <a:pt x="446709" y="2610"/>
                </a:lnTo>
                <a:lnTo>
                  <a:pt x="497988" y="10216"/>
                </a:lnTo>
                <a:lnTo>
                  <a:pt x="546568" y="22479"/>
                </a:lnTo>
                <a:lnTo>
                  <a:pt x="591989" y="39059"/>
                </a:lnTo>
                <a:lnTo>
                  <a:pt x="633790" y="59619"/>
                </a:lnTo>
                <a:lnTo>
                  <a:pt x="671512" y="83820"/>
                </a:lnTo>
                <a:lnTo>
                  <a:pt x="704693" y="111322"/>
                </a:lnTo>
                <a:lnTo>
                  <a:pt x="732874" y="141788"/>
                </a:lnTo>
                <a:lnTo>
                  <a:pt x="755594" y="174879"/>
                </a:lnTo>
                <a:lnTo>
                  <a:pt x="772392" y="210255"/>
                </a:lnTo>
                <a:lnTo>
                  <a:pt x="782809" y="247579"/>
                </a:lnTo>
                <a:lnTo>
                  <a:pt x="786384" y="286512"/>
                </a:lnTo>
                <a:lnTo>
                  <a:pt x="782809" y="325094"/>
                </a:lnTo>
                <a:lnTo>
                  <a:pt x="772392" y="362126"/>
                </a:lnTo>
                <a:lnTo>
                  <a:pt x="755594" y="397263"/>
                </a:lnTo>
                <a:lnTo>
                  <a:pt x="732874" y="430163"/>
                </a:lnTo>
                <a:lnTo>
                  <a:pt x="704693" y="460479"/>
                </a:lnTo>
                <a:lnTo>
                  <a:pt x="671512" y="487870"/>
                </a:lnTo>
                <a:lnTo>
                  <a:pt x="633790" y="511990"/>
                </a:lnTo>
                <a:lnTo>
                  <a:pt x="591989" y="532496"/>
                </a:lnTo>
                <a:lnTo>
                  <a:pt x="546568" y="549044"/>
                </a:lnTo>
                <a:lnTo>
                  <a:pt x="497988" y="561290"/>
                </a:lnTo>
                <a:lnTo>
                  <a:pt x="446709" y="568890"/>
                </a:lnTo>
                <a:lnTo>
                  <a:pt x="393192" y="571500"/>
                </a:lnTo>
                <a:close/>
              </a:path>
            </a:pathLst>
          </a:custGeom>
          <a:solidFill>
            <a:srgbClr val="31859C"/>
          </a:solidFill>
        </p:spPr>
        <p:txBody>
          <a:bodyPr wrap="square" lIns="0" tIns="0" rIns="0" bIns="0" rtlCol="0"/>
          <a:lstStyle/>
          <a:p>
            <a:endParaRPr/>
          </a:p>
        </p:txBody>
      </p:sp>
      <p:sp>
        <p:nvSpPr>
          <p:cNvPr id="94" name="object 94"/>
          <p:cNvSpPr/>
          <p:nvPr/>
        </p:nvSpPr>
        <p:spPr>
          <a:xfrm>
            <a:off x="6830567" y="4981956"/>
            <a:ext cx="814069" cy="597535"/>
          </a:xfrm>
          <a:custGeom>
            <a:avLst/>
            <a:gdLst/>
            <a:ahLst/>
            <a:cxnLst/>
            <a:rect l="l" t="t" r="r" b="b"/>
            <a:pathLst>
              <a:path w="814070" h="597535">
                <a:moveTo>
                  <a:pt x="448056" y="595884"/>
                </a:moveTo>
                <a:lnTo>
                  <a:pt x="365760" y="595884"/>
                </a:lnTo>
                <a:lnTo>
                  <a:pt x="345948" y="592836"/>
                </a:lnTo>
                <a:lnTo>
                  <a:pt x="326136" y="591312"/>
                </a:lnTo>
                <a:lnTo>
                  <a:pt x="306324" y="588264"/>
                </a:lnTo>
                <a:lnTo>
                  <a:pt x="288036" y="583692"/>
                </a:lnTo>
                <a:lnTo>
                  <a:pt x="268224" y="579120"/>
                </a:lnTo>
                <a:lnTo>
                  <a:pt x="249936" y="574548"/>
                </a:lnTo>
                <a:lnTo>
                  <a:pt x="233172" y="568452"/>
                </a:lnTo>
                <a:lnTo>
                  <a:pt x="214883" y="562356"/>
                </a:lnTo>
                <a:lnTo>
                  <a:pt x="181356" y="547116"/>
                </a:lnTo>
                <a:lnTo>
                  <a:pt x="166116" y="537972"/>
                </a:lnTo>
                <a:lnTo>
                  <a:pt x="150876" y="530352"/>
                </a:lnTo>
                <a:lnTo>
                  <a:pt x="135636" y="521208"/>
                </a:lnTo>
                <a:lnTo>
                  <a:pt x="121920" y="510540"/>
                </a:lnTo>
                <a:lnTo>
                  <a:pt x="108204" y="501396"/>
                </a:lnTo>
                <a:lnTo>
                  <a:pt x="94488" y="489204"/>
                </a:lnTo>
                <a:lnTo>
                  <a:pt x="82296" y="478536"/>
                </a:lnTo>
                <a:lnTo>
                  <a:pt x="71628" y="466344"/>
                </a:lnTo>
                <a:lnTo>
                  <a:pt x="60960" y="455676"/>
                </a:lnTo>
                <a:lnTo>
                  <a:pt x="50292" y="441960"/>
                </a:lnTo>
                <a:lnTo>
                  <a:pt x="42672" y="429768"/>
                </a:lnTo>
                <a:lnTo>
                  <a:pt x="33528" y="416052"/>
                </a:lnTo>
                <a:lnTo>
                  <a:pt x="13716" y="374904"/>
                </a:lnTo>
                <a:lnTo>
                  <a:pt x="3048" y="329184"/>
                </a:lnTo>
                <a:lnTo>
                  <a:pt x="0" y="298704"/>
                </a:lnTo>
                <a:lnTo>
                  <a:pt x="3048" y="268224"/>
                </a:lnTo>
                <a:lnTo>
                  <a:pt x="13716" y="224028"/>
                </a:lnTo>
                <a:lnTo>
                  <a:pt x="41148" y="167640"/>
                </a:lnTo>
                <a:lnTo>
                  <a:pt x="71628" y="131064"/>
                </a:lnTo>
                <a:lnTo>
                  <a:pt x="82296" y="118872"/>
                </a:lnTo>
                <a:lnTo>
                  <a:pt x="120396" y="86868"/>
                </a:lnTo>
                <a:lnTo>
                  <a:pt x="166116" y="57912"/>
                </a:lnTo>
                <a:lnTo>
                  <a:pt x="214883" y="35052"/>
                </a:lnTo>
                <a:lnTo>
                  <a:pt x="286512" y="13716"/>
                </a:lnTo>
                <a:lnTo>
                  <a:pt x="345948" y="3048"/>
                </a:lnTo>
                <a:lnTo>
                  <a:pt x="385572" y="0"/>
                </a:lnTo>
                <a:lnTo>
                  <a:pt x="428244" y="0"/>
                </a:lnTo>
                <a:lnTo>
                  <a:pt x="467868" y="3048"/>
                </a:lnTo>
                <a:lnTo>
                  <a:pt x="507492" y="9144"/>
                </a:lnTo>
                <a:lnTo>
                  <a:pt x="563880" y="22860"/>
                </a:lnTo>
                <a:lnTo>
                  <a:pt x="573024" y="25908"/>
                </a:lnTo>
                <a:lnTo>
                  <a:pt x="387096" y="25908"/>
                </a:lnTo>
                <a:lnTo>
                  <a:pt x="329184" y="30480"/>
                </a:lnTo>
                <a:lnTo>
                  <a:pt x="310895" y="33528"/>
                </a:lnTo>
                <a:lnTo>
                  <a:pt x="292607" y="38100"/>
                </a:lnTo>
                <a:lnTo>
                  <a:pt x="275843" y="42672"/>
                </a:lnTo>
                <a:lnTo>
                  <a:pt x="257556" y="47244"/>
                </a:lnTo>
                <a:lnTo>
                  <a:pt x="193548" y="73152"/>
                </a:lnTo>
                <a:lnTo>
                  <a:pt x="149352" y="97536"/>
                </a:lnTo>
                <a:lnTo>
                  <a:pt x="137160" y="106680"/>
                </a:lnTo>
                <a:lnTo>
                  <a:pt x="123444" y="115824"/>
                </a:lnTo>
                <a:lnTo>
                  <a:pt x="111252" y="126492"/>
                </a:lnTo>
                <a:lnTo>
                  <a:pt x="100584" y="135636"/>
                </a:lnTo>
                <a:lnTo>
                  <a:pt x="89916" y="147828"/>
                </a:lnTo>
                <a:lnTo>
                  <a:pt x="62484" y="181356"/>
                </a:lnTo>
                <a:lnTo>
                  <a:pt x="42672" y="217932"/>
                </a:lnTo>
                <a:lnTo>
                  <a:pt x="38100" y="231648"/>
                </a:lnTo>
                <a:lnTo>
                  <a:pt x="33528" y="243840"/>
                </a:lnTo>
                <a:lnTo>
                  <a:pt x="27432" y="271272"/>
                </a:lnTo>
                <a:lnTo>
                  <a:pt x="25908" y="283464"/>
                </a:lnTo>
                <a:lnTo>
                  <a:pt x="25908" y="312420"/>
                </a:lnTo>
                <a:lnTo>
                  <a:pt x="27432" y="326136"/>
                </a:lnTo>
                <a:lnTo>
                  <a:pt x="30480" y="338328"/>
                </a:lnTo>
                <a:lnTo>
                  <a:pt x="33528" y="352044"/>
                </a:lnTo>
                <a:lnTo>
                  <a:pt x="54864" y="402336"/>
                </a:lnTo>
                <a:lnTo>
                  <a:pt x="71628" y="426720"/>
                </a:lnTo>
                <a:lnTo>
                  <a:pt x="79248" y="438912"/>
                </a:lnTo>
                <a:lnTo>
                  <a:pt x="111252" y="470916"/>
                </a:lnTo>
                <a:lnTo>
                  <a:pt x="123444" y="480060"/>
                </a:lnTo>
                <a:lnTo>
                  <a:pt x="135636" y="490728"/>
                </a:lnTo>
                <a:lnTo>
                  <a:pt x="149352" y="499872"/>
                </a:lnTo>
                <a:lnTo>
                  <a:pt x="163068" y="507492"/>
                </a:lnTo>
                <a:lnTo>
                  <a:pt x="176783" y="516636"/>
                </a:lnTo>
                <a:lnTo>
                  <a:pt x="224028" y="537972"/>
                </a:lnTo>
                <a:lnTo>
                  <a:pt x="274319" y="554736"/>
                </a:lnTo>
                <a:lnTo>
                  <a:pt x="329184" y="565404"/>
                </a:lnTo>
                <a:lnTo>
                  <a:pt x="387096" y="571500"/>
                </a:lnTo>
                <a:lnTo>
                  <a:pt x="573024" y="571500"/>
                </a:lnTo>
                <a:lnTo>
                  <a:pt x="563880" y="574548"/>
                </a:lnTo>
                <a:lnTo>
                  <a:pt x="527304" y="583692"/>
                </a:lnTo>
                <a:lnTo>
                  <a:pt x="507492" y="588264"/>
                </a:lnTo>
                <a:lnTo>
                  <a:pt x="489204" y="591312"/>
                </a:lnTo>
                <a:lnTo>
                  <a:pt x="469392" y="592836"/>
                </a:lnTo>
                <a:lnTo>
                  <a:pt x="448056" y="595884"/>
                </a:lnTo>
                <a:close/>
              </a:path>
              <a:path w="814070" h="597535">
                <a:moveTo>
                  <a:pt x="573024" y="571500"/>
                </a:moveTo>
                <a:lnTo>
                  <a:pt x="426720" y="571500"/>
                </a:lnTo>
                <a:lnTo>
                  <a:pt x="464820" y="568452"/>
                </a:lnTo>
                <a:lnTo>
                  <a:pt x="484632" y="565404"/>
                </a:lnTo>
                <a:lnTo>
                  <a:pt x="539496" y="554736"/>
                </a:lnTo>
                <a:lnTo>
                  <a:pt x="589787" y="537972"/>
                </a:lnTo>
                <a:lnTo>
                  <a:pt x="637031" y="516636"/>
                </a:lnTo>
                <a:lnTo>
                  <a:pt x="650748" y="507492"/>
                </a:lnTo>
                <a:lnTo>
                  <a:pt x="664464" y="499872"/>
                </a:lnTo>
                <a:lnTo>
                  <a:pt x="702564" y="470916"/>
                </a:lnTo>
                <a:lnTo>
                  <a:pt x="734568" y="438912"/>
                </a:lnTo>
                <a:lnTo>
                  <a:pt x="758952" y="403860"/>
                </a:lnTo>
                <a:lnTo>
                  <a:pt x="775716" y="365760"/>
                </a:lnTo>
                <a:lnTo>
                  <a:pt x="780288" y="353568"/>
                </a:lnTo>
                <a:lnTo>
                  <a:pt x="786384" y="326136"/>
                </a:lnTo>
                <a:lnTo>
                  <a:pt x="787908" y="312420"/>
                </a:lnTo>
                <a:lnTo>
                  <a:pt x="787908" y="284988"/>
                </a:lnTo>
                <a:lnTo>
                  <a:pt x="786384" y="271272"/>
                </a:lnTo>
                <a:lnTo>
                  <a:pt x="783336" y="257556"/>
                </a:lnTo>
                <a:lnTo>
                  <a:pt x="780288" y="245364"/>
                </a:lnTo>
                <a:lnTo>
                  <a:pt x="777240" y="231648"/>
                </a:lnTo>
                <a:lnTo>
                  <a:pt x="771144" y="219456"/>
                </a:lnTo>
                <a:lnTo>
                  <a:pt x="765048" y="205740"/>
                </a:lnTo>
                <a:lnTo>
                  <a:pt x="758952" y="193548"/>
                </a:lnTo>
                <a:lnTo>
                  <a:pt x="751331" y="181356"/>
                </a:lnTo>
                <a:lnTo>
                  <a:pt x="743712" y="170688"/>
                </a:lnTo>
                <a:lnTo>
                  <a:pt x="734568" y="158496"/>
                </a:lnTo>
                <a:lnTo>
                  <a:pt x="723900" y="147828"/>
                </a:lnTo>
                <a:lnTo>
                  <a:pt x="714756" y="137160"/>
                </a:lnTo>
                <a:lnTo>
                  <a:pt x="678179" y="106680"/>
                </a:lnTo>
                <a:lnTo>
                  <a:pt x="637031" y="80772"/>
                </a:lnTo>
                <a:lnTo>
                  <a:pt x="589787" y="59436"/>
                </a:lnTo>
                <a:lnTo>
                  <a:pt x="539496" y="42672"/>
                </a:lnTo>
                <a:lnTo>
                  <a:pt x="484632" y="30480"/>
                </a:lnTo>
                <a:lnTo>
                  <a:pt x="426720" y="25908"/>
                </a:lnTo>
                <a:lnTo>
                  <a:pt x="573024" y="25908"/>
                </a:lnTo>
                <a:lnTo>
                  <a:pt x="649224" y="57912"/>
                </a:lnTo>
                <a:lnTo>
                  <a:pt x="678179" y="76200"/>
                </a:lnTo>
                <a:lnTo>
                  <a:pt x="693420" y="85344"/>
                </a:lnTo>
                <a:lnTo>
                  <a:pt x="705612" y="96012"/>
                </a:lnTo>
                <a:lnTo>
                  <a:pt x="719327" y="106680"/>
                </a:lnTo>
                <a:lnTo>
                  <a:pt x="742188" y="129540"/>
                </a:lnTo>
                <a:lnTo>
                  <a:pt x="772668" y="167640"/>
                </a:lnTo>
                <a:lnTo>
                  <a:pt x="794004" y="208788"/>
                </a:lnTo>
                <a:lnTo>
                  <a:pt x="800100" y="222504"/>
                </a:lnTo>
                <a:lnTo>
                  <a:pt x="804672" y="237744"/>
                </a:lnTo>
                <a:lnTo>
                  <a:pt x="809244" y="251460"/>
                </a:lnTo>
                <a:lnTo>
                  <a:pt x="812292" y="281940"/>
                </a:lnTo>
                <a:lnTo>
                  <a:pt x="813816" y="298704"/>
                </a:lnTo>
                <a:lnTo>
                  <a:pt x="813816" y="313944"/>
                </a:lnTo>
                <a:lnTo>
                  <a:pt x="810768" y="329184"/>
                </a:lnTo>
                <a:lnTo>
                  <a:pt x="809244" y="344424"/>
                </a:lnTo>
                <a:lnTo>
                  <a:pt x="804672" y="359664"/>
                </a:lnTo>
                <a:lnTo>
                  <a:pt x="800100" y="373380"/>
                </a:lnTo>
                <a:lnTo>
                  <a:pt x="795527" y="388620"/>
                </a:lnTo>
                <a:lnTo>
                  <a:pt x="787908" y="402336"/>
                </a:lnTo>
                <a:lnTo>
                  <a:pt x="781812" y="416052"/>
                </a:lnTo>
                <a:lnTo>
                  <a:pt x="772668" y="429768"/>
                </a:lnTo>
                <a:lnTo>
                  <a:pt x="743712" y="466344"/>
                </a:lnTo>
                <a:lnTo>
                  <a:pt x="707136" y="499872"/>
                </a:lnTo>
                <a:lnTo>
                  <a:pt x="664464" y="530352"/>
                </a:lnTo>
                <a:lnTo>
                  <a:pt x="649224" y="537972"/>
                </a:lnTo>
                <a:lnTo>
                  <a:pt x="632460" y="547116"/>
                </a:lnTo>
                <a:lnTo>
                  <a:pt x="600456" y="560832"/>
                </a:lnTo>
                <a:lnTo>
                  <a:pt x="582168" y="568452"/>
                </a:lnTo>
                <a:lnTo>
                  <a:pt x="573024" y="571500"/>
                </a:lnTo>
                <a:close/>
              </a:path>
              <a:path w="814070" h="597535">
                <a:moveTo>
                  <a:pt x="406908" y="597408"/>
                </a:moveTo>
                <a:lnTo>
                  <a:pt x="387096" y="595884"/>
                </a:lnTo>
                <a:lnTo>
                  <a:pt x="428244" y="595884"/>
                </a:lnTo>
                <a:lnTo>
                  <a:pt x="406908" y="597408"/>
                </a:lnTo>
                <a:close/>
              </a:path>
            </a:pathLst>
          </a:custGeom>
          <a:solidFill>
            <a:srgbClr val="FFFFFF"/>
          </a:solidFill>
        </p:spPr>
        <p:txBody>
          <a:bodyPr wrap="square" lIns="0" tIns="0" rIns="0" bIns="0" rtlCol="0"/>
          <a:lstStyle/>
          <a:p>
            <a:endParaRPr/>
          </a:p>
        </p:txBody>
      </p:sp>
      <p:sp>
        <p:nvSpPr>
          <p:cNvPr id="95" name="object 95"/>
          <p:cNvSpPr/>
          <p:nvPr/>
        </p:nvSpPr>
        <p:spPr>
          <a:xfrm>
            <a:off x="7202423" y="5708903"/>
            <a:ext cx="2714625" cy="715010"/>
          </a:xfrm>
          <a:custGeom>
            <a:avLst/>
            <a:gdLst/>
            <a:ahLst/>
            <a:cxnLst/>
            <a:rect l="l" t="t" r="r" b="b"/>
            <a:pathLst>
              <a:path w="2714625" h="715010">
                <a:moveTo>
                  <a:pt x="2714244" y="714756"/>
                </a:moveTo>
                <a:lnTo>
                  <a:pt x="161544" y="714756"/>
                </a:lnTo>
                <a:lnTo>
                  <a:pt x="0" y="356616"/>
                </a:lnTo>
                <a:lnTo>
                  <a:pt x="161544" y="0"/>
                </a:lnTo>
                <a:lnTo>
                  <a:pt x="2714244" y="0"/>
                </a:lnTo>
                <a:lnTo>
                  <a:pt x="2714244" y="714756"/>
                </a:lnTo>
                <a:close/>
              </a:path>
            </a:pathLst>
          </a:custGeom>
          <a:solidFill>
            <a:srgbClr val="4F80BC"/>
          </a:solidFill>
        </p:spPr>
        <p:txBody>
          <a:bodyPr wrap="square" lIns="0" tIns="0" rIns="0" bIns="0" rtlCol="0"/>
          <a:lstStyle/>
          <a:p>
            <a:endParaRPr/>
          </a:p>
        </p:txBody>
      </p:sp>
      <p:sp>
        <p:nvSpPr>
          <p:cNvPr id="96" name="object 96"/>
          <p:cNvSpPr/>
          <p:nvPr/>
        </p:nvSpPr>
        <p:spPr>
          <a:xfrm>
            <a:off x="7190232" y="5696712"/>
            <a:ext cx="2726690" cy="739140"/>
          </a:xfrm>
          <a:custGeom>
            <a:avLst/>
            <a:gdLst/>
            <a:ahLst/>
            <a:cxnLst/>
            <a:rect l="l" t="t" r="r" b="b"/>
            <a:pathLst>
              <a:path w="2726690" h="739139">
                <a:moveTo>
                  <a:pt x="2726435" y="739140"/>
                </a:moveTo>
                <a:lnTo>
                  <a:pt x="167640" y="739140"/>
                </a:lnTo>
                <a:lnTo>
                  <a:pt x="163067" y="736092"/>
                </a:lnTo>
                <a:lnTo>
                  <a:pt x="161543" y="731520"/>
                </a:lnTo>
                <a:lnTo>
                  <a:pt x="1524" y="374904"/>
                </a:lnTo>
                <a:lnTo>
                  <a:pt x="0" y="371856"/>
                </a:lnTo>
                <a:lnTo>
                  <a:pt x="0" y="367284"/>
                </a:lnTo>
                <a:lnTo>
                  <a:pt x="1524" y="364235"/>
                </a:lnTo>
                <a:lnTo>
                  <a:pt x="161543" y="7620"/>
                </a:lnTo>
                <a:lnTo>
                  <a:pt x="163067" y="3048"/>
                </a:lnTo>
                <a:lnTo>
                  <a:pt x="167640" y="0"/>
                </a:lnTo>
                <a:lnTo>
                  <a:pt x="2726435" y="0"/>
                </a:lnTo>
                <a:lnTo>
                  <a:pt x="2726435" y="12191"/>
                </a:lnTo>
                <a:lnTo>
                  <a:pt x="2714244" y="12191"/>
                </a:lnTo>
                <a:lnTo>
                  <a:pt x="2714244" y="18287"/>
                </a:lnTo>
                <a:lnTo>
                  <a:pt x="184403" y="18287"/>
                </a:lnTo>
                <a:lnTo>
                  <a:pt x="173735" y="24383"/>
                </a:lnTo>
                <a:lnTo>
                  <a:pt x="181668" y="24383"/>
                </a:lnTo>
                <a:lnTo>
                  <a:pt x="29170" y="364235"/>
                </a:lnTo>
                <a:lnTo>
                  <a:pt x="24383" y="364235"/>
                </a:lnTo>
                <a:lnTo>
                  <a:pt x="24383" y="374904"/>
                </a:lnTo>
                <a:lnTo>
                  <a:pt x="29170" y="374904"/>
                </a:lnTo>
                <a:lnTo>
                  <a:pt x="181668" y="714756"/>
                </a:lnTo>
                <a:lnTo>
                  <a:pt x="173735" y="714756"/>
                </a:lnTo>
                <a:lnTo>
                  <a:pt x="184403" y="720852"/>
                </a:lnTo>
                <a:lnTo>
                  <a:pt x="2714244" y="720852"/>
                </a:lnTo>
                <a:lnTo>
                  <a:pt x="2714244" y="726948"/>
                </a:lnTo>
                <a:lnTo>
                  <a:pt x="2726435" y="726948"/>
                </a:lnTo>
                <a:lnTo>
                  <a:pt x="2726435" y="739140"/>
                </a:lnTo>
                <a:close/>
              </a:path>
              <a:path w="2726690" h="739139">
                <a:moveTo>
                  <a:pt x="2714244" y="726948"/>
                </a:moveTo>
                <a:lnTo>
                  <a:pt x="2714244" y="12191"/>
                </a:lnTo>
                <a:lnTo>
                  <a:pt x="2726435" y="24383"/>
                </a:lnTo>
                <a:lnTo>
                  <a:pt x="2726435" y="714756"/>
                </a:lnTo>
                <a:lnTo>
                  <a:pt x="2714244" y="726948"/>
                </a:lnTo>
                <a:close/>
              </a:path>
              <a:path w="2726690" h="739139">
                <a:moveTo>
                  <a:pt x="2726435" y="24383"/>
                </a:moveTo>
                <a:lnTo>
                  <a:pt x="2714244" y="12191"/>
                </a:lnTo>
                <a:lnTo>
                  <a:pt x="2726435" y="12191"/>
                </a:lnTo>
                <a:lnTo>
                  <a:pt x="2726435" y="24383"/>
                </a:lnTo>
                <a:close/>
              </a:path>
              <a:path w="2726690" h="739139">
                <a:moveTo>
                  <a:pt x="181668" y="24383"/>
                </a:moveTo>
                <a:lnTo>
                  <a:pt x="173735" y="24383"/>
                </a:lnTo>
                <a:lnTo>
                  <a:pt x="184403" y="18287"/>
                </a:lnTo>
                <a:lnTo>
                  <a:pt x="181668" y="24383"/>
                </a:lnTo>
                <a:close/>
              </a:path>
              <a:path w="2726690" h="739139">
                <a:moveTo>
                  <a:pt x="2714244" y="24383"/>
                </a:moveTo>
                <a:lnTo>
                  <a:pt x="181668" y="24383"/>
                </a:lnTo>
                <a:lnTo>
                  <a:pt x="184403" y="18287"/>
                </a:lnTo>
                <a:lnTo>
                  <a:pt x="2714244" y="18287"/>
                </a:lnTo>
                <a:lnTo>
                  <a:pt x="2714244" y="24383"/>
                </a:lnTo>
                <a:close/>
              </a:path>
              <a:path w="2726690" h="739139">
                <a:moveTo>
                  <a:pt x="24383" y="374904"/>
                </a:moveTo>
                <a:lnTo>
                  <a:pt x="24383" y="364235"/>
                </a:lnTo>
                <a:lnTo>
                  <a:pt x="26777" y="369570"/>
                </a:lnTo>
                <a:lnTo>
                  <a:pt x="24383" y="374904"/>
                </a:lnTo>
                <a:close/>
              </a:path>
              <a:path w="2726690" h="739139">
                <a:moveTo>
                  <a:pt x="26777" y="369570"/>
                </a:moveTo>
                <a:lnTo>
                  <a:pt x="24383" y="364235"/>
                </a:lnTo>
                <a:lnTo>
                  <a:pt x="29170" y="364235"/>
                </a:lnTo>
                <a:lnTo>
                  <a:pt x="26777" y="369570"/>
                </a:lnTo>
                <a:close/>
              </a:path>
              <a:path w="2726690" h="739139">
                <a:moveTo>
                  <a:pt x="29170" y="374904"/>
                </a:moveTo>
                <a:lnTo>
                  <a:pt x="24383" y="374904"/>
                </a:lnTo>
                <a:lnTo>
                  <a:pt x="26777" y="369570"/>
                </a:lnTo>
                <a:lnTo>
                  <a:pt x="29170" y="374904"/>
                </a:lnTo>
                <a:close/>
              </a:path>
              <a:path w="2726690" h="739139">
                <a:moveTo>
                  <a:pt x="184403" y="720852"/>
                </a:moveTo>
                <a:lnTo>
                  <a:pt x="173735" y="714756"/>
                </a:lnTo>
                <a:lnTo>
                  <a:pt x="181668" y="714756"/>
                </a:lnTo>
                <a:lnTo>
                  <a:pt x="184403" y="720852"/>
                </a:lnTo>
                <a:close/>
              </a:path>
              <a:path w="2726690" h="739139">
                <a:moveTo>
                  <a:pt x="2714244" y="720852"/>
                </a:moveTo>
                <a:lnTo>
                  <a:pt x="184403" y="720852"/>
                </a:lnTo>
                <a:lnTo>
                  <a:pt x="181668" y="714756"/>
                </a:lnTo>
                <a:lnTo>
                  <a:pt x="2714244" y="714756"/>
                </a:lnTo>
                <a:lnTo>
                  <a:pt x="2714244" y="720852"/>
                </a:lnTo>
                <a:close/>
              </a:path>
              <a:path w="2726690" h="739139">
                <a:moveTo>
                  <a:pt x="2726435" y="726948"/>
                </a:moveTo>
                <a:lnTo>
                  <a:pt x="2714244" y="726948"/>
                </a:lnTo>
                <a:lnTo>
                  <a:pt x="2726435" y="714756"/>
                </a:lnTo>
                <a:lnTo>
                  <a:pt x="2726435" y="726948"/>
                </a:lnTo>
                <a:close/>
              </a:path>
            </a:pathLst>
          </a:custGeom>
          <a:solidFill>
            <a:srgbClr val="FFFFFF"/>
          </a:solidFill>
        </p:spPr>
        <p:txBody>
          <a:bodyPr wrap="square" lIns="0" tIns="0" rIns="0" bIns="0" rtlCol="0"/>
          <a:lstStyle/>
          <a:p>
            <a:endParaRPr/>
          </a:p>
        </p:txBody>
      </p:sp>
      <p:sp>
        <p:nvSpPr>
          <p:cNvPr id="97" name="object 97"/>
          <p:cNvSpPr/>
          <p:nvPr/>
        </p:nvSpPr>
        <p:spPr>
          <a:xfrm>
            <a:off x="6702552" y="5785103"/>
            <a:ext cx="784860" cy="567055"/>
          </a:xfrm>
          <a:custGeom>
            <a:avLst/>
            <a:gdLst/>
            <a:ahLst/>
            <a:cxnLst/>
            <a:rect l="l" t="t" r="r" b="b"/>
            <a:pathLst>
              <a:path w="784859" h="567054">
                <a:moveTo>
                  <a:pt x="391668" y="566928"/>
                </a:moveTo>
                <a:lnTo>
                  <a:pt x="338500" y="564348"/>
                </a:lnTo>
                <a:lnTo>
                  <a:pt x="287513" y="556831"/>
                </a:lnTo>
                <a:lnTo>
                  <a:pt x="239172" y="544710"/>
                </a:lnTo>
                <a:lnTo>
                  <a:pt x="193943" y="528320"/>
                </a:lnTo>
                <a:lnTo>
                  <a:pt x="152290" y="507992"/>
                </a:lnTo>
                <a:lnTo>
                  <a:pt x="114681" y="484060"/>
                </a:lnTo>
                <a:lnTo>
                  <a:pt x="81579" y="456858"/>
                </a:lnTo>
                <a:lnTo>
                  <a:pt x="53452" y="426720"/>
                </a:lnTo>
                <a:lnTo>
                  <a:pt x="30765" y="393977"/>
                </a:lnTo>
                <a:lnTo>
                  <a:pt x="13984" y="358965"/>
                </a:lnTo>
                <a:lnTo>
                  <a:pt x="3573" y="322016"/>
                </a:lnTo>
                <a:lnTo>
                  <a:pt x="0" y="283464"/>
                </a:lnTo>
                <a:lnTo>
                  <a:pt x="3573" y="244911"/>
                </a:lnTo>
                <a:lnTo>
                  <a:pt x="13984" y="207962"/>
                </a:lnTo>
                <a:lnTo>
                  <a:pt x="30765" y="172950"/>
                </a:lnTo>
                <a:lnTo>
                  <a:pt x="53452" y="140208"/>
                </a:lnTo>
                <a:lnTo>
                  <a:pt x="81579" y="110069"/>
                </a:lnTo>
                <a:lnTo>
                  <a:pt x="114681" y="82867"/>
                </a:lnTo>
                <a:lnTo>
                  <a:pt x="152290" y="58935"/>
                </a:lnTo>
                <a:lnTo>
                  <a:pt x="193943" y="38608"/>
                </a:lnTo>
                <a:lnTo>
                  <a:pt x="239172" y="22217"/>
                </a:lnTo>
                <a:lnTo>
                  <a:pt x="287513" y="10096"/>
                </a:lnTo>
                <a:lnTo>
                  <a:pt x="338500" y="2579"/>
                </a:lnTo>
                <a:lnTo>
                  <a:pt x="391668" y="0"/>
                </a:lnTo>
                <a:lnTo>
                  <a:pt x="445185" y="2579"/>
                </a:lnTo>
                <a:lnTo>
                  <a:pt x="496464" y="10096"/>
                </a:lnTo>
                <a:lnTo>
                  <a:pt x="545044" y="22217"/>
                </a:lnTo>
                <a:lnTo>
                  <a:pt x="590465" y="38608"/>
                </a:lnTo>
                <a:lnTo>
                  <a:pt x="632266" y="58935"/>
                </a:lnTo>
                <a:lnTo>
                  <a:pt x="669988" y="82867"/>
                </a:lnTo>
                <a:lnTo>
                  <a:pt x="703169" y="110069"/>
                </a:lnTo>
                <a:lnTo>
                  <a:pt x="731350" y="140208"/>
                </a:lnTo>
                <a:lnTo>
                  <a:pt x="754070" y="172950"/>
                </a:lnTo>
                <a:lnTo>
                  <a:pt x="770868" y="207962"/>
                </a:lnTo>
                <a:lnTo>
                  <a:pt x="781285" y="244911"/>
                </a:lnTo>
                <a:lnTo>
                  <a:pt x="784860" y="283464"/>
                </a:lnTo>
                <a:lnTo>
                  <a:pt x="781285" y="322016"/>
                </a:lnTo>
                <a:lnTo>
                  <a:pt x="770868" y="358965"/>
                </a:lnTo>
                <a:lnTo>
                  <a:pt x="754070" y="393977"/>
                </a:lnTo>
                <a:lnTo>
                  <a:pt x="731350" y="426720"/>
                </a:lnTo>
                <a:lnTo>
                  <a:pt x="703169" y="456858"/>
                </a:lnTo>
                <a:lnTo>
                  <a:pt x="669988" y="484060"/>
                </a:lnTo>
                <a:lnTo>
                  <a:pt x="632266" y="507992"/>
                </a:lnTo>
                <a:lnTo>
                  <a:pt x="590465" y="528320"/>
                </a:lnTo>
                <a:lnTo>
                  <a:pt x="545044" y="544710"/>
                </a:lnTo>
                <a:lnTo>
                  <a:pt x="496464" y="556831"/>
                </a:lnTo>
                <a:lnTo>
                  <a:pt x="445185" y="564348"/>
                </a:lnTo>
                <a:lnTo>
                  <a:pt x="391668" y="566928"/>
                </a:lnTo>
                <a:close/>
              </a:path>
            </a:pathLst>
          </a:custGeom>
          <a:solidFill>
            <a:srgbClr val="31859C"/>
          </a:solidFill>
        </p:spPr>
        <p:txBody>
          <a:bodyPr wrap="square" lIns="0" tIns="0" rIns="0" bIns="0" rtlCol="0"/>
          <a:lstStyle/>
          <a:p>
            <a:endParaRPr/>
          </a:p>
        </p:txBody>
      </p:sp>
      <p:sp>
        <p:nvSpPr>
          <p:cNvPr id="98" name="object 98"/>
          <p:cNvSpPr/>
          <p:nvPr/>
        </p:nvSpPr>
        <p:spPr>
          <a:xfrm>
            <a:off x="6690359" y="5772911"/>
            <a:ext cx="809625" cy="591820"/>
          </a:xfrm>
          <a:custGeom>
            <a:avLst/>
            <a:gdLst/>
            <a:ahLst/>
            <a:cxnLst/>
            <a:rect l="l" t="t" r="r" b="b"/>
            <a:pathLst>
              <a:path w="809625" h="591820">
                <a:moveTo>
                  <a:pt x="425196" y="591312"/>
                </a:moveTo>
                <a:lnTo>
                  <a:pt x="384048" y="591312"/>
                </a:lnTo>
                <a:lnTo>
                  <a:pt x="342900" y="588264"/>
                </a:lnTo>
                <a:lnTo>
                  <a:pt x="323087" y="585216"/>
                </a:lnTo>
                <a:lnTo>
                  <a:pt x="304800" y="582168"/>
                </a:lnTo>
                <a:lnTo>
                  <a:pt x="284988" y="579120"/>
                </a:lnTo>
                <a:lnTo>
                  <a:pt x="266700" y="574548"/>
                </a:lnTo>
                <a:lnTo>
                  <a:pt x="248412" y="568452"/>
                </a:lnTo>
                <a:lnTo>
                  <a:pt x="230124" y="563880"/>
                </a:lnTo>
                <a:lnTo>
                  <a:pt x="213360" y="556260"/>
                </a:lnTo>
                <a:lnTo>
                  <a:pt x="179831" y="542544"/>
                </a:lnTo>
                <a:lnTo>
                  <a:pt x="164592" y="533400"/>
                </a:lnTo>
                <a:lnTo>
                  <a:pt x="149352" y="525780"/>
                </a:lnTo>
                <a:lnTo>
                  <a:pt x="134112" y="516636"/>
                </a:lnTo>
                <a:lnTo>
                  <a:pt x="120396" y="505968"/>
                </a:lnTo>
                <a:lnTo>
                  <a:pt x="106680" y="496824"/>
                </a:lnTo>
                <a:lnTo>
                  <a:pt x="94488" y="486156"/>
                </a:lnTo>
                <a:lnTo>
                  <a:pt x="82296" y="473964"/>
                </a:lnTo>
                <a:lnTo>
                  <a:pt x="70104" y="463296"/>
                </a:lnTo>
                <a:lnTo>
                  <a:pt x="59436" y="451104"/>
                </a:lnTo>
                <a:lnTo>
                  <a:pt x="50292" y="438912"/>
                </a:lnTo>
                <a:lnTo>
                  <a:pt x="41148" y="425196"/>
                </a:lnTo>
                <a:lnTo>
                  <a:pt x="32004" y="413004"/>
                </a:lnTo>
                <a:lnTo>
                  <a:pt x="12192" y="371856"/>
                </a:lnTo>
                <a:lnTo>
                  <a:pt x="1524" y="326136"/>
                </a:lnTo>
                <a:lnTo>
                  <a:pt x="0" y="310896"/>
                </a:lnTo>
                <a:lnTo>
                  <a:pt x="0" y="280416"/>
                </a:lnTo>
                <a:lnTo>
                  <a:pt x="7620" y="234696"/>
                </a:lnTo>
                <a:lnTo>
                  <a:pt x="24384" y="193548"/>
                </a:lnTo>
                <a:lnTo>
                  <a:pt x="48768" y="153924"/>
                </a:lnTo>
                <a:lnTo>
                  <a:pt x="70104" y="129540"/>
                </a:lnTo>
                <a:lnTo>
                  <a:pt x="80772" y="117348"/>
                </a:lnTo>
                <a:lnTo>
                  <a:pt x="92964" y="106680"/>
                </a:lnTo>
                <a:lnTo>
                  <a:pt x="106680" y="96012"/>
                </a:lnTo>
                <a:lnTo>
                  <a:pt x="118872" y="85344"/>
                </a:lnTo>
                <a:lnTo>
                  <a:pt x="134112" y="76200"/>
                </a:lnTo>
                <a:lnTo>
                  <a:pt x="147828" y="65532"/>
                </a:lnTo>
                <a:lnTo>
                  <a:pt x="163068" y="57912"/>
                </a:lnTo>
                <a:lnTo>
                  <a:pt x="211836" y="35052"/>
                </a:lnTo>
                <a:lnTo>
                  <a:pt x="266700" y="16764"/>
                </a:lnTo>
                <a:lnTo>
                  <a:pt x="342900" y="3048"/>
                </a:lnTo>
                <a:lnTo>
                  <a:pt x="384048" y="0"/>
                </a:lnTo>
                <a:lnTo>
                  <a:pt x="425196" y="0"/>
                </a:lnTo>
                <a:lnTo>
                  <a:pt x="464820" y="3048"/>
                </a:lnTo>
                <a:lnTo>
                  <a:pt x="524256" y="12192"/>
                </a:lnTo>
                <a:lnTo>
                  <a:pt x="542544" y="16764"/>
                </a:lnTo>
                <a:lnTo>
                  <a:pt x="560832" y="22860"/>
                </a:lnTo>
                <a:lnTo>
                  <a:pt x="566927" y="24384"/>
                </a:lnTo>
                <a:lnTo>
                  <a:pt x="405384" y="24384"/>
                </a:lnTo>
                <a:lnTo>
                  <a:pt x="385572" y="25908"/>
                </a:lnTo>
                <a:lnTo>
                  <a:pt x="365760" y="25908"/>
                </a:lnTo>
                <a:lnTo>
                  <a:pt x="345948" y="27432"/>
                </a:lnTo>
                <a:lnTo>
                  <a:pt x="309372" y="33528"/>
                </a:lnTo>
                <a:lnTo>
                  <a:pt x="291083" y="38100"/>
                </a:lnTo>
                <a:lnTo>
                  <a:pt x="272795" y="41148"/>
                </a:lnTo>
                <a:lnTo>
                  <a:pt x="256031" y="47244"/>
                </a:lnTo>
                <a:lnTo>
                  <a:pt x="239268" y="51816"/>
                </a:lnTo>
                <a:lnTo>
                  <a:pt x="222504" y="57912"/>
                </a:lnTo>
                <a:lnTo>
                  <a:pt x="190500" y="71628"/>
                </a:lnTo>
                <a:lnTo>
                  <a:pt x="176783" y="79248"/>
                </a:lnTo>
                <a:lnTo>
                  <a:pt x="161543" y="88392"/>
                </a:lnTo>
                <a:lnTo>
                  <a:pt x="147828" y="96012"/>
                </a:lnTo>
                <a:lnTo>
                  <a:pt x="135636" y="105156"/>
                </a:lnTo>
                <a:lnTo>
                  <a:pt x="121920" y="114300"/>
                </a:lnTo>
                <a:lnTo>
                  <a:pt x="109728" y="124968"/>
                </a:lnTo>
                <a:lnTo>
                  <a:pt x="70104" y="167640"/>
                </a:lnTo>
                <a:lnTo>
                  <a:pt x="47244" y="204216"/>
                </a:lnTo>
                <a:lnTo>
                  <a:pt x="32004" y="242316"/>
                </a:lnTo>
                <a:lnTo>
                  <a:pt x="24384" y="295656"/>
                </a:lnTo>
                <a:lnTo>
                  <a:pt x="27432" y="323088"/>
                </a:lnTo>
                <a:lnTo>
                  <a:pt x="28956" y="335280"/>
                </a:lnTo>
                <a:lnTo>
                  <a:pt x="32004" y="348996"/>
                </a:lnTo>
                <a:lnTo>
                  <a:pt x="36576" y="361188"/>
                </a:lnTo>
                <a:lnTo>
                  <a:pt x="41148" y="374904"/>
                </a:lnTo>
                <a:lnTo>
                  <a:pt x="53340" y="399288"/>
                </a:lnTo>
                <a:lnTo>
                  <a:pt x="60960" y="411480"/>
                </a:lnTo>
                <a:lnTo>
                  <a:pt x="70104" y="422148"/>
                </a:lnTo>
                <a:lnTo>
                  <a:pt x="79248" y="434340"/>
                </a:lnTo>
                <a:lnTo>
                  <a:pt x="88392" y="445008"/>
                </a:lnTo>
                <a:lnTo>
                  <a:pt x="109728" y="466344"/>
                </a:lnTo>
                <a:lnTo>
                  <a:pt x="121920" y="475488"/>
                </a:lnTo>
                <a:lnTo>
                  <a:pt x="134112" y="486156"/>
                </a:lnTo>
                <a:lnTo>
                  <a:pt x="147828" y="495300"/>
                </a:lnTo>
                <a:lnTo>
                  <a:pt x="161543" y="502920"/>
                </a:lnTo>
                <a:lnTo>
                  <a:pt x="175260" y="512064"/>
                </a:lnTo>
                <a:lnTo>
                  <a:pt x="190500" y="519684"/>
                </a:lnTo>
                <a:lnTo>
                  <a:pt x="222504" y="533400"/>
                </a:lnTo>
                <a:lnTo>
                  <a:pt x="237743" y="539496"/>
                </a:lnTo>
                <a:lnTo>
                  <a:pt x="256031" y="544068"/>
                </a:lnTo>
                <a:lnTo>
                  <a:pt x="272795" y="550164"/>
                </a:lnTo>
                <a:lnTo>
                  <a:pt x="291083" y="553212"/>
                </a:lnTo>
                <a:lnTo>
                  <a:pt x="309372" y="557784"/>
                </a:lnTo>
                <a:lnTo>
                  <a:pt x="345948" y="563880"/>
                </a:lnTo>
                <a:lnTo>
                  <a:pt x="365760" y="565404"/>
                </a:lnTo>
                <a:lnTo>
                  <a:pt x="384048" y="565404"/>
                </a:lnTo>
                <a:lnTo>
                  <a:pt x="403860" y="566928"/>
                </a:lnTo>
                <a:lnTo>
                  <a:pt x="565404" y="566928"/>
                </a:lnTo>
                <a:lnTo>
                  <a:pt x="542544" y="574548"/>
                </a:lnTo>
                <a:lnTo>
                  <a:pt x="524256" y="579120"/>
                </a:lnTo>
                <a:lnTo>
                  <a:pt x="504444" y="582168"/>
                </a:lnTo>
                <a:lnTo>
                  <a:pt x="486156" y="585216"/>
                </a:lnTo>
                <a:lnTo>
                  <a:pt x="466344" y="588264"/>
                </a:lnTo>
                <a:lnTo>
                  <a:pt x="425196" y="591312"/>
                </a:lnTo>
                <a:close/>
              </a:path>
              <a:path w="809625" h="591820">
                <a:moveTo>
                  <a:pt x="565404" y="566928"/>
                </a:moveTo>
                <a:lnTo>
                  <a:pt x="403860" y="566928"/>
                </a:lnTo>
                <a:lnTo>
                  <a:pt x="423672" y="565404"/>
                </a:lnTo>
                <a:lnTo>
                  <a:pt x="443484" y="565404"/>
                </a:lnTo>
                <a:lnTo>
                  <a:pt x="463296" y="563880"/>
                </a:lnTo>
                <a:lnTo>
                  <a:pt x="499872" y="557784"/>
                </a:lnTo>
                <a:lnTo>
                  <a:pt x="518160" y="553212"/>
                </a:lnTo>
                <a:lnTo>
                  <a:pt x="536448" y="550164"/>
                </a:lnTo>
                <a:lnTo>
                  <a:pt x="553212" y="544068"/>
                </a:lnTo>
                <a:lnTo>
                  <a:pt x="569976" y="539496"/>
                </a:lnTo>
                <a:lnTo>
                  <a:pt x="586739" y="533400"/>
                </a:lnTo>
                <a:lnTo>
                  <a:pt x="617220" y="519684"/>
                </a:lnTo>
                <a:lnTo>
                  <a:pt x="632460" y="512064"/>
                </a:lnTo>
                <a:lnTo>
                  <a:pt x="647700" y="502920"/>
                </a:lnTo>
                <a:lnTo>
                  <a:pt x="661416" y="495300"/>
                </a:lnTo>
                <a:lnTo>
                  <a:pt x="673608" y="486156"/>
                </a:lnTo>
                <a:lnTo>
                  <a:pt x="687324" y="477012"/>
                </a:lnTo>
                <a:lnTo>
                  <a:pt x="697992" y="466344"/>
                </a:lnTo>
                <a:lnTo>
                  <a:pt x="710184" y="455676"/>
                </a:lnTo>
                <a:lnTo>
                  <a:pt x="720852" y="446532"/>
                </a:lnTo>
                <a:lnTo>
                  <a:pt x="729996" y="434340"/>
                </a:lnTo>
                <a:lnTo>
                  <a:pt x="739140" y="423672"/>
                </a:lnTo>
                <a:lnTo>
                  <a:pt x="762000" y="387096"/>
                </a:lnTo>
                <a:lnTo>
                  <a:pt x="766572" y="374904"/>
                </a:lnTo>
                <a:lnTo>
                  <a:pt x="772668" y="362712"/>
                </a:lnTo>
                <a:lnTo>
                  <a:pt x="775716" y="348996"/>
                </a:lnTo>
                <a:lnTo>
                  <a:pt x="780288" y="336804"/>
                </a:lnTo>
                <a:lnTo>
                  <a:pt x="783336" y="309372"/>
                </a:lnTo>
                <a:lnTo>
                  <a:pt x="783336" y="281940"/>
                </a:lnTo>
                <a:lnTo>
                  <a:pt x="781812" y="268224"/>
                </a:lnTo>
                <a:lnTo>
                  <a:pt x="780288" y="256032"/>
                </a:lnTo>
                <a:lnTo>
                  <a:pt x="777240" y="242316"/>
                </a:lnTo>
                <a:lnTo>
                  <a:pt x="772668" y="230124"/>
                </a:lnTo>
                <a:lnTo>
                  <a:pt x="768096" y="216408"/>
                </a:lnTo>
                <a:lnTo>
                  <a:pt x="762000" y="204216"/>
                </a:lnTo>
                <a:lnTo>
                  <a:pt x="754379" y="192024"/>
                </a:lnTo>
                <a:lnTo>
                  <a:pt x="748284" y="179832"/>
                </a:lnTo>
                <a:lnTo>
                  <a:pt x="739140" y="169164"/>
                </a:lnTo>
                <a:lnTo>
                  <a:pt x="729996" y="156972"/>
                </a:lnTo>
                <a:lnTo>
                  <a:pt x="720852" y="146304"/>
                </a:lnTo>
                <a:lnTo>
                  <a:pt x="699516" y="124968"/>
                </a:lnTo>
                <a:lnTo>
                  <a:pt x="687324" y="115824"/>
                </a:lnTo>
                <a:lnTo>
                  <a:pt x="675131" y="105156"/>
                </a:lnTo>
                <a:lnTo>
                  <a:pt x="661416" y="96012"/>
                </a:lnTo>
                <a:lnTo>
                  <a:pt x="647700" y="88392"/>
                </a:lnTo>
                <a:lnTo>
                  <a:pt x="633983" y="79248"/>
                </a:lnTo>
                <a:lnTo>
                  <a:pt x="586739" y="57912"/>
                </a:lnTo>
                <a:lnTo>
                  <a:pt x="536448" y="42672"/>
                </a:lnTo>
                <a:lnTo>
                  <a:pt x="481584" y="30480"/>
                </a:lnTo>
                <a:lnTo>
                  <a:pt x="463296" y="28956"/>
                </a:lnTo>
                <a:lnTo>
                  <a:pt x="443484" y="25908"/>
                </a:lnTo>
                <a:lnTo>
                  <a:pt x="425196" y="25908"/>
                </a:lnTo>
                <a:lnTo>
                  <a:pt x="405384" y="24384"/>
                </a:lnTo>
                <a:lnTo>
                  <a:pt x="566927" y="24384"/>
                </a:lnTo>
                <a:lnTo>
                  <a:pt x="579120" y="27432"/>
                </a:lnTo>
                <a:lnTo>
                  <a:pt x="595884" y="35052"/>
                </a:lnTo>
                <a:lnTo>
                  <a:pt x="629412" y="48768"/>
                </a:lnTo>
                <a:lnTo>
                  <a:pt x="644652" y="57912"/>
                </a:lnTo>
                <a:lnTo>
                  <a:pt x="659892" y="65532"/>
                </a:lnTo>
                <a:lnTo>
                  <a:pt x="675131" y="74676"/>
                </a:lnTo>
                <a:lnTo>
                  <a:pt x="688848" y="85344"/>
                </a:lnTo>
                <a:lnTo>
                  <a:pt x="702564" y="94488"/>
                </a:lnTo>
                <a:lnTo>
                  <a:pt x="714756" y="105156"/>
                </a:lnTo>
                <a:lnTo>
                  <a:pt x="726948" y="117348"/>
                </a:lnTo>
                <a:lnTo>
                  <a:pt x="739140" y="128016"/>
                </a:lnTo>
                <a:lnTo>
                  <a:pt x="749808" y="140208"/>
                </a:lnTo>
                <a:lnTo>
                  <a:pt x="758952" y="152400"/>
                </a:lnTo>
                <a:lnTo>
                  <a:pt x="768096" y="166116"/>
                </a:lnTo>
                <a:lnTo>
                  <a:pt x="777240" y="178308"/>
                </a:lnTo>
                <a:lnTo>
                  <a:pt x="783336" y="192024"/>
                </a:lnTo>
                <a:lnTo>
                  <a:pt x="790956" y="205740"/>
                </a:lnTo>
                <a:lnTo>
                  <a:pt x="795527" y="220980"/>
                </a:lnTo>
                <a:lnTo>
                  <a:pt x="800100" y="234696"/>
                </a:lnTo>
                <a:lnTo>
                  <a:pt x="804672" y="249936"/>
                </a:lnTo>
                <a:lnTo>
                  <a:pt x="807720" y="265176"/>
                </a:lnTo>
                <a:lnTo>
                  <a:pt x="809244" y="280416"/>
                </a:lnTo>
                <a:lnTo>
                  <a:pt x="809244" y="310896"/>
                </a:lnTo>
                <a:lnTo>
                  <a:pt x="807720" y="326136"/>
                </a:lnTo>
                <a:lnTo>
                  <a:pt x="801624" y="356616"/>
                </a:lnTo>
                <a:lnTo>
                  <a:pt x="797052" y="370332"/>
                </a:lnTo>
                <a:lnTo>
                  <a:pt x="790956" y="384048"/>
                </a:lnTo>
                <a:lnTo>
                  <a:pt x="784860" y="399288"/>
                </a:lnTo>
                <a:lnTo>
                  <a:pt x="777240" y="411480"/>
                </a:lnTo>
                <a:lnTo>
                  <a:pt x="768096" y="425196"/>
                </a:lnTo>
                <a:lnTo>
                  <a:pt x="758952" y="437388"/>
                </a:lnTo>
                <a:lnTo>
                  <a:pt x="749808" y="451104"/>
                </a:lnTo>
                <a:lnTo>
                  <a:pt x="716279" y="484632"/>
                </a:lnTo>
                <a:lnTo>
                  <a:pt x="675131" y="516636"/>
                </a:lnTo>
                <a:lnTo>
                  <a:pt x="644652" y="533400"/>
                </a:lnTo>
                <a:lnTo>
                  <a:pt x="629412" y="542544"/>
                </a:lnTo>
                <a:lnTo>
                  <a:pt x="595884" y="556260"/>
                </a:lnTo>
                <a:lnTo>
                  <a:pt x="579120" y="562356"/>
                </a:lnTo>
                <a:lnTo>
                  <a:pt x="565404" y="566928"/>
                </a:lnTo>
                <a:close/>
              </a:path>
            </a:pathLst>
          </a:custGeom>
          <a:solidFill>
            <a:srgbClr val="FFFFFF"/>
          </a:solidFill>
        </p:spPr>
        <p:txBody>
          <a:bodyPr wrap="square" lIns="0" tIns="0" rIns="0" bIns="0" rtlCol="0"/>
          <a:lstStyle/>
          <a:p>
            <a:endParaRPr/>
          </a:p>
        </p:txBody>
      </p:sp>
      <p:sp>
        <p:nvSpPr>
          <p:cNvPr id="99" name="object 99"/>
          <p:cNvSpPr/>
          <p:nvPr/>
        </p:nvSpPr>
        <p:spPr>
          <a:xfrm>
            <a:off x="6989064" y="6495288"/>
            <a:ext cx="2927985" cy="556260"/>
          </a:xfrm>
          <a:custGeom>
            <a:avLst/>
            <a:gdLst/>
            <a:ahLst/>
            <a:cxnLst/>
            <a:rect l="l" t="t" r="r" b="b"/>
            <a:pathLst>
              <a:path w="2927984" h="556259">
                <a:moveTo>
                  <a:pt x="2927603" y="556260"/>
                </a:moveTo>
                <a:lnTo>
                  <a:pt x="172212" y="556260"/>
                </a:lnTo>
                <a:lnTo>
                  <a:pt x="0" y="278892"/>
                </a:lnTo>
                <a:lnTo>
                  <a:pt x="172212" y="0"/>
                </a:lnTo>
                <a:lnTo>
                  <a:pt x="2927603" y="0"/>
                </a:lnTo>
                <a:lnTo>
                  <a:pt x="2927603" y="556260"/>
                </a:lnTo>
                <a:close/>
              </a:path>
            </a:pathLst>
          </a:custGeom>
          <a:solidFill>
            <a:srgbClr val="4F80BC"/>
          </a:solidFill>
        </p:spPr>
        <p:txBody>
          <a:bodyPr wrap="square" lIns="0" tIns="0" rIns="0" bIns="0" rtlCol="0"/>
          <a:lstStyle/>
          <a:p>
            <a:endParaRPr/>
          </a:p>
        </p:txBody>
      </p:sp>
      <p:sp>
        <p:nvSpPr>
          <p:cNvPr id="100" name="object 100"/>
          <p:cNvSpPr/>
          <p:nvPr/>
        </p:nvSpPr>
        <p:spPr>
          <a:xfrm>
            <a:off x="6975348" y="6481572"/>
            <a:ext cx="2941320" cy="584200"/>
          </a:xfrm>
          <a:custGeom>
            <a:avLst/>
            <a:gdLst/>
            <a:ahLst/>
            <a:cxnLst/>
            <a:rect l="l" t="t" r="r" b="b"/>
            <a:pathLst>
              <a:path w="2941320" h="584200">
                <a:moveTo>
                  <a:pt x="2941319" y="583692"/>
                </a:moveTo>
                <a:lnTo>
                  <a:pt x="181355" y="583692"/>
                </a:lnTo>
                <a:lnTo>
                  <a:pt x="175259" y="577596"/>
                </a:lnTo>
                <a:lnTo>
                  <a:pt x="3047" y="298704"/>
                </a:lnTo>
                <a:lnTo>
                  <a:pt x="0" y="294132"/>
                </a:lnTo>
                <a:lnTo>
                  <a:pt x="0" y="289559"/>
                </a:lnTo>
                <a:lnTo>
                  <a:pt x="3047" y="284988"/>
                </a:lnTo>
                <a:lnTo>
                  <a:pt x="175259" y="6095"/>
                </a:lnTo>
                <a:lnTo>
                  <a:pt x="181355" y="0"/>
                </a:lnTo>
                <a:lnTo>
                  <a:pt x="2941319" y="0"/>
                </a:lnTo>
                <a:lnTo>
                  <a:pt x="2941319" y="13715"/>
                </a:lnTo>
                <a:lnTo>
                  <a:pt x="2929127" y="13715"/>
                </a:lnTo>
                <a:lnTo>
                  <a:pt x="2929127" y="19812"/>
                </a:lnTo>
                <a:lnTo>
                  <a:pt x="196595" y="19812"/>
                </a:lnTo>
                <a:lnTo>
                  <a:pt x="185927" y="25908"/>
                </a:lnTo>
                <a:lnTo>
                  <a:pt x="192831" y="25908"/>
                </a:lnTo>
                <a:lnTo>
                  <a:pt x="32853" y="284988"/>
                </a:lnTo>
                <a:lnTo>
                  <a:pt x="24383" y="284988"/>
                </a:lnTo>
                <a:lnTo>
                  <a:pt x="24383" y="298704"/>
                </a:lnTo>
                <a:lnTo>
                  <a:pt x="32853" y="298704"/>
                </a:lnTo>
                <a:lnTo>
                  <a:pt x="192831" y="557784"/>
                </a:lnTo>
                <a:lnTo>
                  <a:pt x="185927" y="557784"/>
                </a:lnTo>
                <a:lnTo>
                  <a:pt x="196595" y="563880"/>
                </a:lnTo>
                <a:lnTo>
                  <a:pt x="2929127" y="563880"/>
                </a:lnTo>
                <a:lnTo>
                  <a:pt x="2929127" y="569976"/>
                </a:lnTo>
                <a:lnTo>
                  <a:pt x="2941319" y="569976"/>
                </a:lnTo>
                <a:lnTo>
                  <a:pt x="2941319" y="583692"/>
                </a:lnTo>
                <a:close/>
              </a:path>
              <a:path w="2941320" h="584200">
                <a:moveTo>
                  <a:pt x="2929127" y="569976"/>
                </a:moveTo>
                <a:lnTo>
                  <a:pt x="2929127" y="13715"/>
                </a:lnTo>
                <a:lnTo>
                  <a:pt x="2941319" y="25907"/>
                </a:lnTo>
                <a:lnTo>
                  <a:pt x="2941319" y="557784"/>
                </a:lnTo>
                <a:lnTo>
                  <a:pt x="2929127" y="569976"/>
                </a:lnTo>
                <a:close/>
              </a:path>
              <a:path w="2941320" h="584200">
                <a:moveTo>
                  <a:pt x="2941319" y="25907"/>
                </a:moveTo>
                <a:lnTo>
                  <a:pt x="2929127" y="13715"/>
                </a:lnTo>
                <a:lnTo>
                  <a:pt x="2941319" y="13715"/>
                </a:lnTo>
                <a:lnTo>
                  <a:pt x="2941319" y="25907"/>
                </a:lnTo>
                <a:close/>
              </a:path>
              <a:path w="2941320" h="584200">
                <a:moveTo>
                  <a:pt x="192831" y="25908"/>
                </a:moveTo>
                <a:lnTo>
                  <a:pt x="185927" y="25908"/>
                </a:lnTo>
                <a:lnTo>
                  <a:pt x="196595" y="19812"/>
                </a:lnTo>
                <a:lnTo>
                  <a:pt x="192831" y="25908"/>
                </a:lnTo>
                <a:close/>
              </a:path>
              <a:path w="2941320" h="584200">
                <a:moveTo>
                  <a:pt x="2929127" y="25908"/>
                </a:moveTo>
                <a:lnTo>
                  <a:pt x="192831" y="25908"/>
                </a:lnTo>
                <a:lnTo>
                  <a:pt x="196595" y="19812"/>
                </a:lnTo>
                <a:lnTo>
                  <a:pt x="2929127" y="19812"/>
                </a:lnTo>
                <a:lnTo>
                  <a:pt x="2929127" y="25908"/>
                </a:lnTo>
                <a:close/>
              </a:path>
              <a:path w="2941320" h="584200">
                <a:moveTo>
                  <a:pt x="24383" y="298704"/>
                </a:moveTo>
                <a:lnTo>
                  <a:pt x="24383" y="284988"/>
                </a:lnTo>
                <a:lnTo>
                  <a:pt x="28618" y="291846"/>
                </a:lnTo>
                <a:lnTo>
                  <a:pt x="24383" y="298704"/>
                </a:lnTo>
                <a:close/>
              </a:path>
              <a:path w="2941320" h="584200">
                <a:moveTo>
                  <a:pt x="28618" y="291846"/>
                </a:moveTo>
                <a:lnTo>
                  <a:pt x="24383" y="284988"/>
                </a:lnTo>
                <a:lnTo>
                  <a:pt x="32853" y="284988"/>
                </a:lnTo>
                <a:lnTo>
                  <a:pt x="28618" y="291846"/>
                </a:lnTo>
                <a:close/>
              </a:path>
              <a:path w="2941320" h="584200">
                <a:moveTo>
                  <a:pt x="32853" y="298704"/>
                </a:moveTo>
                <a:lnTo>
                  <a:pt x="24383" y="298704"/>
                </a:lnTo>
                <a:lnTo>
                  <a:pt x="28618" y="291846"/>
                </a:lnTo>
                <a:lnTo>
                  <a:pt x="32853" y="298704"/>
                </a:lnTo>
                <a:close/>
              </a:path>
              <a:path w="2941320" h="584200">
                <a:moveTo>
                  <a:pt x="196595" y="563880"/>
                </a:moveTo>
                <a:lnTo>
                  <a:pt x="185927" y="557784"/>
                </a:lnTo>
                <a:lnTo>
                  <a:pt x="192831" y="557784"/>
                </a:lnTo>
                <a:lnTo>
                  <a:pt x="196595" y="563880"/>
                </a:lnTo>
                <a:close/>
              </a:path>
              <a:path w="2941320" h="584200">
                <a:moveTo>
                  <a:pt x="2929127" y="563880"/>
                </a:moveTo>
                <a:lnTo>
                  <a:pt x="196595" y="563880"/>
                </a:lnTo>
                <a:lnTo>
                  <a:pt x="192831" y="557784"/>
                </a:lnTo>
                <a:lnTo>
                  <a:pt x="2929127" y="557784"/>
                </a:lnTo>
                <a:lnTo>
                  <a:pt x="2929127" y="563880"/>
                </a:lnTo>
                <a:close/>
              </a:path>
              <a:path w="2941320" h="584200">
                <a:moveTo>
                  <a:pt x="2941319" y="569976"/>
                </a:moveTo>
                <a:lnTo>
                  <a:pt x="2929127" y="569976"/>
                </a:lnTo>
                <a:lnTo>
                  <a:pt x="2941319" y="557784"/>
                </a:lnTo>
                <a:lnTo>
                  <a:pt x="2941319" y="569976"/>
                </a:lnTo>
                <a:close/>
              </a:path>
            </a:pathLst>
          </a:custGeom>
          <a:solidFill>
            <a:srgbClr val="FFFFFF"/>
          </a:solidFill>
        </p:spPr>
        <p:txBody>
          <a:bodyPr wrap="square" lIns="0" tIns="0" rIns="0" bIns="0" rtlCol="0"/>
          <a:lstStyle/>
          <a:p>
            <a:endParaRPr/>
          </a:p>
        </p:txBody>
      </p:sp>
      <p:sp>
        <p:nvSpPr>
          <p:cNvPr id="101" name="object 101"/>
          <p:cNvSpPr/>
          <p:nvPr/>
        </p:nvSpPr>
        <p:spPr>
          <a:xfrm>
            <a:off x="6519671" y="6495288"/>
            <a:ext cx="826135" cy="581025"/>
          </a:xfrm>
          <a:custGeom>
            <a:avLst/>
            <a:gdLst/>
            <a:ahLst/>
            <a:cxnLst/>
            <a:rect l="l" t="t" r="r" b="b"/>
            <a:pathLst>
              <a:path w="826134" h="581025">
                <a:moveTo>
                  <a:pt x="413004" y="580644"/>
                </a:moveTo>
                <a:lnTo>
                  <a:pt x="357176" y="578001"/>
                </a:lnTo>
                <a:lnTo>
                  <a:pt x="303565" y="570300"/>
                </a:lnTo>
                <a:lnTo>
                  <a:pt x="252674" y="557879"/>
                </a:lnTo>
                <a:lnTo>
                  <a:pt x="205006" y="541076"/>
                </a:lnTo>
                <a:lnTo>
                  <a:pt x="161063" y="520230"/>
                </a:lnTo>
                <a:lnTo>
                  <a:pt x="121348" y="495681"/>
                </a:lnTo>
                <a:lnTo>
                  <a:pt x="86364" y="467765"/>
                </a:lnTo>
                <a:lnTo>
                  <a:pt x="56613" y="436823"/>
                </a:lnTo>
                <a:lnTo>
                  <a:pt x="32599" y="403193"/>
                </a:lnTo>
                <a:lnTo>
                  <a:pt x="14823" y="367213"/>
                </a:lnTo>
                <a:lnTo>
                  <a:pt x="3789" y="329222"/>
                </a:lnTo>
                <a:lnTo>
                  <a:pt x="0" y="289560"/>
                </a:lnTo>
                <a:lnTo>
                  <a:pt x="3789" y="250247"/>
                </a:lnTo>
                <a:lnTo>
                  <a:pt x="14823" y="212548"/>
                </a:lnTo>
                <a:lnTo>
                  <a:pt x="32599" y="176807"/>
                </a:lnTo>
                <a:lnTo>
                  <a:pt x="56613" y="143368"/>
                </a:lnTo>
                <a:lnTo>
                  <a:pt x="86364" y="112575"/>
                </a:lnTo>
                <a:lnTo>
                  <a:pt x="121348" y="84772"/>
                </a:lnTo>
                <a:lnTo>
                  <a:pt x="161063" y="60302"/>
                </a:lnTo>
                <a:lnTo>
                  <a:pt x="205006" y="39511"/>
                </a:lnTo>
                <a:lnTo>
                  <a:pt x="252674" y="22740"/>
                </a:lnTo>
                <a:lnTo>
                  <a:pt x="303565" y="10336"/>
                </a:lnTo>
                <a:lnTo>
                  <a:pt x="357176" y="2641"/>
                </a:lnTo>
                <a:lnTo>
                  <a:pt x="413004" y="0"/>
                </a:lnTo>
                <a:lnTo>
                  <a:pt x="469152" y="2641"/>
                </a:lnTo>
                <a:lnTo>
                  <a:pt x="522971" y="10336"/>
                </a:lnTo>
                <a:lnTo>
                  <a:pt x="573976" y="22740"/>
                </a:lnTo>
                <a:lnTo>
                  <a:pt x="621679" y="39511"/>
                </a:lnTo>
                <a:lnTo>
                  <a:pt x="665592" y="60302"/>
                </a:lnTo>
                <a:lnTo>
                  <a:pt x="705231" y="84772"/>
                </a:lnTo>
                <a:lnTo>
                  <a:pt x="740106" y="112575"/>
                </a:lnTo>
                <a:lnTo>
                  <a:pt x="769732" y="143368"/>
                </a:lnTo>
                <a:lnTo>
                  <a:pt x="793623" y="176807"/>
                </a:lnTo>
                <a:lnTo>
                  <a:pt x="811290" y="212548"/>
                </a:lnTo>
                <a:lnTo>
                  <a:pt x="822247" y="250247"/>
                </a:lnTo>
                <a:lnTo>
                  <a:pt x="826008" y="289560"/>
                </a:lnTo>
                <a:lnTo>
                  <a:pt x="822247" y="329222"/>
                </a:lnTo>
                <a:lnTo>
                  <a:pt x="811290" y="367213"/>
                </a:lnTo>
                <a:lnTo>
                  <a:pt x="793623" y="403193"/>
                </a:lnTo>
                <a:lnTo>
                  <a:pt x="769732" y="436823"/>
                </a:lnTo>
                <a:lnTo>
                  <a:pt x="740106" y="467765"/>
                </a:lnTo>
                <a:lnTo>
                  <a:pt x="705231" y="495681"/>
                </a:lnTo>
                <a:lnTo>
                  <a:pt x="665592" y="520230"/>
                </a:lnTo>
                <a:lnTo>
                  <a:pt x="621679" y="541076"/>
                </a:lnTo>
                <a:lnTo>
                  <a:pt x="573976" y="557879"/>
                </a:lnTo>
                <a:lnTo>
                  <a:pt x="522971" y="570300"/>
                </a:lnTo>
                <a:lnTo>
                  <a:pt x="469152" y="578001"/>
                </a:lnTo>
                <a:lnTo>
                  <a:pt x="413004" y="580644"/>
                </a:lnTo>
                <a:close/>
              </a:path>
            </a:pathLst>
          </a:custGeom>
          <a:solidFill>
            <a:srgbClr val="31859C"/>
          </a:solidFill>
        </p:spPr>
        <p:txBody>
          <a:bodyPr wrap="square" lIns="0" tIns="0" rIns="0" bIns="0" rtlCol="0"/>
          <a:lstStyle/>
          <a:p>
            <a:endParaRPr/>
          </a:p>
        </p:txBody>
      </p:sp>
      <p:sp>
        <p:nvSpPr>
          <p:cNvPr id="102" name="object 102"/>
          <p:cNvSpPr/>
          <p:nvPr/>
        </p:nvSpPr>
        <p:spPr>
          <a:xfrm>
            <a:off x="6507480" y="6481571"/>
            <a:ext cx="850900" cy="607060"/>
          </a:xfrm>
          <a:custGeom>
            <a:avLst/>
            <a:gdLst/>
            <a:ahLst/>
            <a:cxnLst/>
            <a:rect l="l" t="t" r="r" b="b"/>
            <a:pathLst>
              <a:path w="850900" h="607059">
                <a:moveTo>
                  <a:pt x="446532" y="1524"/>
                </a:moveTo>
                <a:lnTo>
                  <a:pt x="403859" y="1524"/>
                </a:lnTo>
                <a:lnTo>
                  <a:pt x="425196" y="0"/>
                </a:lnTo>
                <a:lnTo>
                  <a:pt x="446532" y="1524"/>
                </a:lnTo>
                <a:close/>
              </a:path>
              <a:path w="850900" h="607059">
                <a:moveTo>
                  <a:pt x="448055" y="606551"/>
                </a:moveTo>
                <a:lnTo>
                  <a:pt x="403859" y="606551"/>
                </a:lnTo>
                <a:lnTo>
                  <a:pt x="361187" y="603504"/>
                </a:lnTo>
                <a:lnTo>
                  <a:pt x="341375" y="600456"/>
                </a:lnTo>
                <a:lnTo>
                  <a:pt x="320039" y="597408"/>
                </a:lnTo>
                <a:lnTo>
                  <a:pt x="300227" y="594360"/>
                </a:lnTo>
                <a:lnTo>
                  <a:pt x="280416" y="589788"/>
                </a:lnTo>
                <a:lnTo>
                  <a:pt x="262127" y="583692"/>
                </a:lnTo>
                <a:lnTo>
                  <a:pt x="242316" y="577596"/>
                </a:lnTo>
                <a:lnTo>
                  <a:pt x="224027" y="571500"/>
                </a:lnTo>
                <a:lnTo>
                  <a:pt x="207264" y="563880"/>
                </a:lnTo>
                <a:lnTo>
                  <a:pt x="188975" y="556260"/>
                </a:lnTo>
                <a:lnTo>
                  <a:pt x="141732" y="530351"/>
                </a:lnTo>
                <a:lnTo>
                  <a:pt x="99059" y="498348"/>
                </a:lnTo>
                <a:lnTo>
                  <a:pt x="62483" y="463296"/>
                </a:lnTo>
                <a:lnTo>
                  <a:pt x="53339" y="449580"/>
                </a:lnTo>
                <a:lnTo>
                  <a:pt x="42671" y="437388"/>
                </a:lnTo>
                <a:lnTo>
                  <a:pt x="35051" y="423672"/>
                </a:lnTo>
                <a:lnTo>
                  <a:pt x="25907" y="409956"/>
                </a:lnTo>
                <a:lnTo>
                  <a:pt x="19812" y="396240"/>
                </a:lnTo>
                <a:lnTo>
                  <a:pt x="13716" y="381000"/>
                </a:lnTo>
                <a:lnTo>
                  <a:pt x="4571" y="350520"/>
                </a:lnTo>
                <a:lnTo>
                  <a:pt x="1523" y="335280"/>
                </a:lnTo>
                <a:lnTo>
                  <a:pt x="0" y="320040"/>
                </a:lnTo>
                <a:lnTo>
                  <a:pt x="0" y="288035"/>
                </a:lnTo>
                <a:lnTo>
                  <a:pt x="1523" y="272796"/>
                </a:lnTo>
                <a:lnTo>
                  <a:pt x="4571" y="257556"/>
                </a:lnTo>
                <a:lnTo>
                  <a:pt x="13716" y="227076"/>
                </a:lnTo>
                <a:lnTo>
                  <a:pt x="19812" y="213360"/>
                </a:lnTo>
                <a:lnTo>
                  <a:pt x="25907" y="198120"/>
                </a:lnTo>
                <a:lnTo>
                  <a:pt x="51816" y="158496"/>
                </a:lnTo>
                <a:lnTo>
                  <a:pt x="85343" y="120396"/>
                </a:lnTo>
                <a:lnTo>
                  <a:pt x="99059" y="109728"/>
                </a:lnTo>
                <a:lnTo>
                  <a:pt x="111251" y="99060"/>
                </a:lnTo>
                <a:lnTo>
                  <a:pt x="126491" y="88392"/>
                </a:lnTo>
                <a:lnTo>
                  <a:pt x="140207" y="77724"/>
                </a:lnTo>
                <a:lnTo>
                  <a:pt x="156971" y="68580"/>
                </a:lnTo>
                <a:lnTo>
                  <a:pt x="205739" y="44196"/>
                </a:lnTo>
                <a:lnTo>
                  <a:pt x="260603" y="24383"/>
                </a:lnTo>
                <a:lnTo>
                  <a:pt x="300227" y="13716"/>
                </a:lnTo>
                <a:lnTo>
                  <a:pt x="320039" y="10667"/>
                </a:lnTo>
                <a:lnTo>
                  <a:pt x="339851" y="6096"/>
                </a:lnTo>
                <a:lnTo>
                  <a:pt x="361187" y="4572"/>
                </a:lnTo>
                <a:lnTo>
                  <a:pt x="382523" y="1524"/>
                </a:lnTo>
                <a:lnTo>
                  <a:pt x="467867" y="1524"/>
                </a:lnTo>
                <a:lnTo>
                  <a:pt x="489203" y="4572"/>
                </a:lnTo>
                <a:lnTo>
                  <a:pt x="510539" y="6096"/>
                </a:lnTo>
                <a:lnTo>
                  <a:pt x="530351" y="9144"/>
                </a:lnTo>
                <a:lnTo>
                  <a:pt x="569975" y="18288"/>
                </a:lnTo>
                <a:lnTo>
                  <a:pt x="589787" y="24383"/>
                </a:lnTo>
                <a:lnTo>
                  <a:pt x="594360" y="25908"/>
                </a:lnTo>
                <a:lnTo>
                  <a:pt x="405383" y="25908"/>
                </a:lnTo>
                <a:lnTo>
                  <a:pt x="364235" y="28956"/>
                </a:lnTo>
                <a:lnTo>
                  <a:pt x="324612" y="35051"/>
                </a:lnTo>
                <a:lnTo>
                  <a:pt x="306323" y="38100"/>
                </a:lnTo>
                <a:lnTo>
                  <a:pt x="286512" y="42672"/>
                </a:lnTo>
                <a:lnTo>
                  <a:pt x="268223" y="48767"/>
                </a:lnTo>
                <a:lnTo>
                  <a:pt x="251459" y="53340"/>
                </a:lnTo>
                <a:lnTo>
                  <a:pt x="199643" y="74676"/>
                </a:lnTo>
                <a:lnTo>
                  <a:pt x="141732" y="108204"/>
                </a:lnTo>
                <a:lnTo>
                  <a:pt x="128016" y="118872"/>
                </a:lnTo>
                <a:lnTo>
                  <a:pt x="115823" y="128016"/>
                </a:lnTo>
                <a:lnTo>
                  <a:pt x="82296" y="161544"/>
                </a:lnTo>
                <a:lnTo>
                  <a:pt x="48767" y="208788"/>
                </a:lnTo>
                <a:lnTo>
                  <a:pt x="33527" y="248412"/>
                </a:lnTo>
                <a:lnTo>
                  <a:pt x="25907" y="289560"/>
                </a:lnTo>
                <a:lnTo>
                  <a:pt x="25907" y="316992"/>
                </a:lnTo>
                <a:lnTo>
                  <a:pt x="33527" y="358140"/>
                </a:lnTo>
                <a:lnTo>
                  <a:pt x="48767" y="397764"/>
                </a:lnTo>
                <a:lnTo>
                  <a:pt x="71627" y="434340"/>
                </a:lnTo>
                <a:lnTo>
                  <a:pt x="82296" y="446532"/>
                </a:lnTo>
                <a:lnTo>
                  <a:pt x="91439" y="457200"/>
                </a:lnTo>
                <a:lnTo>
                  <a:pt x="103632" y="467867"/>
                </a:lnTo>
                <a:lnTo>
                  <a:pt x="114300" y="478535"/>
                </a:lnTo>
                <a:lnTo>
                  <a:pt x="128016" y="489204"/>
                </a:lnTo>
                <a:lnTo>
                  <a:pt x="184403" y="525780"/>
                </a:lnTo>
                <a:lnTo>
                  <a:pt x="249935" y="553212"/>
                </a:lnTo>
                <a:lnTo>
                  <a:pt x="304800" y="568451"/>
                </a:lnTo>
                <a:lnTo>
                  <a:pt x="344423" y="576072"/>
                </a:lnTo>
                <a:lnTo>
                  <a:pt x="364235" y="577596"/>
                </a:lnTo>
                <a:lnTo>
                  <a:pt x="384048" y="580644"/>
                </a:lnTo>
                <a:lnTo>
                  <a:pt x="403859" y="580644"/>
                </a:lnTo>
                <a:lnTo>
                  <a:pt x="425196" y="582167"/>
                </a:lnTo>
                <a:lnTo>
                  <a:pt x="594360" y="582167"/>
                </a:lnTo>
                <a:lnTo>
                  <a:pt x="589787" y="583692"/>
                </a:lnTo>
                <a:lnTo>
                  <a:pt x="571500" y="588264"/>
                </a:lnTo>
                <a:lnTo>
                  <a:pt x="551687" y="594360"/>
                </a:lnTo>
                <a:lnTo>
                  <a:pt x="531875" y="597408"/>
                </a:lnTo>
                <a:lnTo>
                  <a:pt x="489203" y="603504"/>
                </a:lnTo>
                <a:lnTo>
                  <a:pt x="448055" y="606551"/>
                </a:lnTo>
                <a:close/>
              </a:path>
              <a:path w="850900" h="607059">
                <a:moveTo>
                  <a:pt x="594360" y="582167"/>
                </a:moveTo>
                <a:lnTo>
                  <a:pt x="425196" y="582167"/>
                </a:lnTo>
                <a:lnTo>
                  <a:pt x="446532" y="580644"/>
                </a:lnTo>
                <a:lnTo>
                  <a:pt x="466343" y="580644"/>
                </a:lnTo>
                <a:lnTo>
                  <a:pt x="486155" y="579120"/>
                </a:lnTo>
                <a:lnTo>
                  <a:pt x="525780" y="573024"/>
                </a:lnTo>
                <a:lnTo>
                  <a:pt x="582167" y="559308"/>
                </a:lnTo>
                <a:lnTo>
                  <a:pt x="633983" y="541020"/>
                </a:lnTo>
                <a:lnTo>
                  <a:pt x="681227" y="516635"/>
                </a:lnTo>
                <a:lnTo>
                  <a:pt x="696467" y="509016"/>
                </a:lnTo>
                <a:lnTo>
                  <a:pt x="710184" y="498348"/>
                </a:lnTo>
                <a:lnTo>
                  <a:pt x="722375" y="489204"/>
                </a:lnTo>
                <a:lnTo>
                  <a:pt x="736091" y="478535"/>
                </a:lnTo>
                <a:lnTo>
                  <a:pt x="746759" y="467867"/>
                </a:lnTo>
                <a:lnTo>
                  <a:pt x="758951" y="457200"/>
                </a:lnTo>
                <a:lnTo>
                  <a:pt x="768096" y="446532"/>
                </a:lnTo>
                <a:lnTo>
                  <a:pt x="778764" y="434340"/>
                </a:lnTo>
                <a:lnTo>
                  <a:pt x="786384" y="423672"/>
                </a:lnTo>
                <a:lnTo>
                  <a:pt x="794003" y="409956"/>
                </a:lnTo>
                <a:lnTo>
                  <a:pt x="801623" y="397764"/>
                </a:lnTo>
                <a:lnTo>
                  <a:pt x="807719" y="385572"/>
                </a:lnTo>
                <a:lnTo>
                  <a:pt x="813816" y="371856"/>
                </a:lnTo>
                <a:lnTo>
                  <a:pt x="816864" y="359664"/>
                </a:lnTo>
                <a:lnTo>
                  <a:pt x="821435" y="345948"/>
                </a:lnTo>
                <a:lnTo>
                  <a:pt x="826007" y="304800"/>
                </a:lnTo>
                <a:lnTo>
                  <a:pt x="824484" y="289560"/>
                </a:lnTo>
                <a:lnTo>
                  <a:pt x="821435" y="262128"/>
                </a:lnTo>
                <a:lnTo>
                  <a:pt x="807719" y="222504"/>
                </a:lnTo>
                <a:lnTo>
                  <a:pt x="787907" y="185928"/>
                </a:lnTo>
                <a:lnTo>
                  <a:pt x="748284" y="140208"/>
                </a:lnTo>
                <a:lnTo>
                  <a:pt x="710184" y="108204"/>
                </a:lnTo>
                <a:lnTo>
                  <a:pt x="681227" y="91440"/>
                </a:lnTo>
                <a:lnTo>
                  <a:pt x="665987" y="82296"/>
                </a:lnTo>
                <a:lnTo>
                  <a:pt x="650748" y="74676"/>
                </a:lnTo>
                <a:lnTo>
                  <a:pt x="633983" y="67056"/>
                </a:lnTo>
                <a:lnTo>
                  <a:pt x="617219" y="60960"/>
                </a:lnTo>
                <a:lnTo>
                  <a:pt x="600455" y="53340"/>
                </a:lnTo>
                <a:lnTo>
                  <a:pt x="582167" y="48767"/>
                </a:lnTo>
                <a:lnTo>
                  <a:pt x="563880" y="42672"/>
                </a:lnTo>
                <a:lnTo>
                  <a:pt x="545591" y="38100"/>
                </a:lnTo>
                <a:lnTo>
                  <a:pt x="527303" y="35051"/>
                </a:lnTo>
                <a:lnTo>
                  <a:pt x="487680" y="28956"/>
                </a:lnTo>
                <a:lnTo>
                  <a:pt x="446532" y="25908"/>
                </a:lnTo>
                <a:lnTo>
                  <a:pt x="594360" y="25908"/>
                </a:lnTo>
                <a:lnTo>
                  <a:pt x="626364" y="36576"/>
                </a:lnTo>
                <a:lnTo>
                  <a:pt x="644651" y="44196"/>
                </a:lnTo>
                <a:lnTo>
                  <a:pt x="678180" y="59435"/>
                </a:lnTo>
                <a:lnTo>
                  <a:pt x="693419" y="68580"/>
                </a:lnTo>
                <a:lnTo>
                  <a:pt x="710184" y="77724"/>
                </a:lnTo>
                <a:lnTo>
                  <a:pt x="723900" y="88392"/>
                </a:lnTo>
                <a:lnTo>
                  <a:pt x="739139" y="97535"/>
                </a:lnTo>
                <a:lnTo>
                  <a:pt x="751332" y="109728"/>
                </a:lnTo>
                <a:lnTo>
                  <a:pt x="798575" y="156972"/>
                </a:lnTo>
                <a:lnTo>
                  <a:pt x="824484" y="198120"/>
                </a:lnTo>
                <a:lnTo>
                  <a:pt x="841248" y="240792"/>
                </a:lnTo>
                <a:lnTo>
                  <a:pt x="850391" y="288035"/>
                </a:lnTo>
                <a:lnTo>
                  <a:pt x="850391" y="318516"/>
                </a:lnTo>
                <a:lnTo>
                  <a:pt x="848867" y="335280"/>
                </a:lnTo>
                <a:lnTo>
                  <a:pt x="842771" y="365760"/>
                </a:lnTo>
                <a:lnTo>
                  <a:pt x="836675" y="381000"/>
                </a:lnTo>
                <a:lnTo>
                  <a:pt x="832103" y="394716"/>
                </a:lnTo>
                <a:lnTo>
                  <a:pt x="824484" y="409956"/>
                </a:lnTo>
                <a:lnTo>
                  <a:pt x="816864" y="423672"/>
                </a:lnTo>
                <a:lnTo>
                  <a:pt x="807719" y="435864"/>
                </a:lnTo>
                <a:lnTo>
                  <a:pt x="798575" y="449580"/>
                </a:lnTo>
                <a:lnTo>
                  <a:pt x="787907" y="461772"/>
                </a:lnTo>
                <a:lnTo>
                  <a:pt x="777239" y="475488"/>
                </a:lnTo>
                <a:lnTo>
                  <a:pt x="765048" y="486156"/>
                </a:lnTo>
                <a:lnTo>
                  <a:pt x="752855" y="498348"/>
                </a:lnTo>
                <a:lnTo>
                  <a:pt x="725423" y="519683"/>
                </a:lnTo>
                <a:lnTo>
                  <a:pt x="710184" y="528828"/>
                </a:lnTo>
                <a:lnTo>
                  <a:pt x="694943" y="539496"/>
                </a:lnTo>
                <a:lnTo>
                  <a:pt x="678180" y="547116"/>
                </a:lnTo>
                <a:lnTo>
                  <a:pt x="661416" y="556260"/>
                </a:lnTo>
                <a:lnTo>
                  <a:pt x="644651" y="563880"/>
                </a:lnTo>
                <a:lnTo>
                  <a:pt x="626364" y="571500"/>
                </a:lnTo>
                <a:lnTo>
                  <a:pt x="594360" y="582167"/>
                </a:lnTo>
                <a:close/>
              </a:path>
            </a:pathLst>
          </a:custGeom>
          <a:solidFill>
            <a:srgbClr val="FFFFFF"/>
          </a:solidFill>
        </p:spPr>
        <p:txBody>
          <a:bodyPr wrap="square" lIns="0" tIns="0" rIns="0" bIns="0" rtlCol="0"/>
          <a:lstStyle/>
          <a:p>
            <a:endParaRPr/>
          </a:p>
        </p:txBody>
      </p:sp>
      <p:sp>
        <p:nvSpPr>
          <p:cNvPr id="103" name="object 103"/>
          <p:cNvSpPr txBox="1"/>
          <p:nvPr/>
        </p:nvSpPr>
        <p:spPr>
          <a:xfrm>
            <a:off x="6726420" y="6595313"/>
            <a:ext cx="414020" cy="330835"/>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FFFFFF"/>
                </a:solidFill>
                <a:latin typeface="Calibri"/>
                <a:cs typeface="Calibri"/>
              </a:rPr>
              <a:t>18</a:t>
            </a:r>
            <a:r>
              <a:rPr sz="2000" b="1" dirty="0">
                <a:solidFill>
                  <a:srgbClr val="FFFFFF"/>
                </a:solidFill>
                <a:latin typeface="Calibri"/>
                <a:cs typeface="Calibri"/>
              </a:rPr>
              <a:t>4</a:t>
            </a:r>
            <a:endParaRPr sz="2000">
              <a:latin typeface="Calibri"/>
              <a:cs typeface="Calibri"/>
            </a:endParaRPr>
          </a:p>
        </p:txBody>
      </p:sp>
      <p:sp>
        <p:nvSpPr>
          <p:cNvPr id="105" name="object 105"/>
          <p:cNvSpPr txBox="1">
            <a:spLocks noGrp="1"/>
          </p:cNvSpPr>
          <p:nvPr>
            <p:ph type="title"/>
          </p:nvPr>
        </p:nvSpPr>
        <p:spPr>
          <a:xfrm>
            <a:off x="852975" y="404852"/>
            <a:ext cx="5405120" cy="330835"/>
          </a:xfrm>
          <a:prstGeom prst="rect">
            <a:avLst/>
          </a:prstGeom>
        </p:spPr>
        <p:txBody>
          <a:bodyPr vert="horz" wrap="square" lIns="0" tIns="13335" rIns="0" bIns="0" rtlCol="0">
            <a:spAutoFit/>
          </a:bodyPr>
          <a:lstStyle/>
          <a:p>
            <a:pPr marL="12700">
              <a:lnSpc>
                <a:spcPct val="100000"/>
              </a:lnSpc>
              <a:spcBef>
                <a:spcPts val="105"/>
              </a:spcBef>
            </a:pPr>
            <a:r>
              <a:rPr lang="en-US" dirty="0" smtClean="0"/>
              <a:t>1. Overview of the higher education system</a:t>
            </a:r>
            <a:endParaRPr dirty="0"/>
          </a:p>
        </p:txBody>
      </p:sp>
      <p:sp>
        <p:nvSpPr>
          <p:cNvPr id="107" name="object 107"/>
          <p:cNvSpPr/>
          <p:nvPr/>
        </p:nvSpPr>
        <p:spPr>
          <a:xfrm>
            <a:off x="3701796" y="4637532"/>
            <a:ext cx="2144395" cy="751840"/>
          </a:xfrm>
          <a:custGeom>
            <a:avLst/>
            <a:gdLst/>
            <a:ahLst/>
            <a:cxnLst/>
            <a:rect l="l" t="t" r="r" b="b"/>
            <a:pathLst>
              <a:path w="2144395" h="751839">
                <a:moveTo>
                  <a:pt x="2144268" y="751332"/>
                </a:moveTo>
                <a:lnTo>
                  <a:pt x="126491" y="751332"/>
                </a:lnTo>
                <a:lnTo>
                  <a:pt x="0" y="374903"/>
                </a:lnTo>
                <a:lnTo>
                  <a:pt x="126491" y="0"/>
                </a:lnTo>
                <a:lnTo>
                  <a:pt x="2144268" y="0"/>
                </a:lnTo>
                <a:lnTo>
                  <a:pt x="2144268" y="751332"/>
                </a:lnTo>
                <a:close/>
              </a:path>
            </a:pathLst>
          </a:custGeom>
          <a:solidFill>
            <a:srgbClr val="4F80BC"/>
          </a:solidFill>
        </p:spPr>
        <p:txBody>
          <a:bodyPr wrap="square" lIns="0" tIns="0" rIns="0" bIns="0" rtlCol="0"/>
          <a:lstStyle/>
          <a:p>
            <a:endParaRPr/>
          </a:p>
        </p:txBody>
      </p:sp>
      <p:sp>
        <p:nvSpPr>
          <p:cNvPr id="108" name="object 108"/>
          <p:cNvSpPr/>
          <p:nvPr/>
        </p:nvSpPr>
        <p:spPr>
          <a:xfrm>
            <a:off x="3689603" y="4625340"/>
            <a:ext cx="2169160" cy="775970"/>
          </a:xfrm>
          <a:custGeom>
            <a:avLst/>
            <a:gdLst/>
            <a:ahLst/>
            <a:cxnLst/>
            <a:rect l="l" t="t" r="r" b="b"/>
            <a:pathLst>
              <a:path w="2169160" h="775970">
                <a:moveTo>
                  <a:pt x="2162555" y="775716"/>
                </a:moveTo>
                <a:lnTo>
                  <a:pt x="134111" y="775716"/>
                </a:lnTo>
                <a:lnTo>
                  <a:pt x="129539" y="772668"/>
                </a:lnTo>
                <a:lnTo>
                  <a:pt x="128015" y="766572"/>
                </a:lnTo>
                <a:lnTo>
                  <a:pt x="0" y="391668"/>
                </a:lnTo>
                <a:lnTo>
                  <a:pt x="0" y="384048"/>
                </a:lnTo>
                <a:lnTo>
                  <a:pt x="128015" y="7620"/>
                </a:lnTo>
                <a:lnTo>
                  <a:pt x="129539" y="3048"/>
                </a:lnTo>
                <a:lnTo>
                  <a:pt x="134111" y="0"/>
                </a:lnTo>
                <a:lnTo>
                  <a:pt x="2162555" y="0"/>
                </a:lnTo>
                <a:lnTo>
                  <a:pt x="2168651" y="4572"/>
                </a:lnTo>
                <a:lnTo>
                  <a:pt x="2168651" y="12192"/>
                </a:lnTo>
                <a:lnTo>
                  <a:pt x="2142743" y="12192"/>
                </a:lnTo>
                <a:lnTo>
                  <a:pt x="2142743" y="16764"/>
                </a:lnTo>
                <a:lnTo>
                  <a:pt x="150875" y="16764"/>
                </a:lnTo>
                <a:lnTo>
                  <a:pt x="138683" y="24384"/>
                </a:lnTo>
                <a:lnTo>
                  <a:pt x="148304" y="24384"/>
                </a:lnTo>
                <a:lnTo>
                  <a:pt x="26954" y="384048"/>
                </a:lnTo>
                <a:lnTo>
                  <a:pt x="24383" y="384048"/>
                </a:lnTo>
                <a:lnTo>
                  <a:pt x="24383" y="391668"/>
                </a:lnTo>
                <a:lnTo>
                  <a:pt x="26954" y="391668"/>
                </a:lnTo>
                <a:lnTo>
                  <a:pt x="147790" y="749808"/>
                </a:lnTo>
                <a:lnTo>
                  <a:pt x="138683" y="749808"/>
                </a:lnTo>
                <a:lnTo>
                  <a:pt x="150875" y="758952"/>
                </a:lnTo>
                <a:lnTo>
                  <a:pt x="2142743" y="758952"/>
                </a:lnTo>
                <a:lnTo>
                  <a:pt x="2142743" y="763524"/>
                </a:lnTo>
                <a:lnTo>
                  <a:pt x="2168651" y="763524"/>
                </a:lnTo>
                <a:lnTo>
                  <a:pt x="2168651" y="769620"/>
                </a:lnTo>
                <a:lnTo>
                  <a:pt x="2162555" y="775716"/>
                </a:lnTo>
                <a:close/>
              </a:path>
              <a:path w="2169160" h="775970">
                <a:moveTo>
                  <a:pt x="2142743" y="763524"/>
                </a:moveTo>
                <a:lnTo>
                  <a:pt x="2142743" y="12192"/>
                </a:lnTo>
                <a:lnTo>
                  <a:pt x="2156459" y="24384"/>
                </a:lnTo>
                <a:lnTo>
                  <a:pt x="2168651" y="24384"/>
                </a:lnTo>
                <a:lnTo>
                  <a:pt x="2168651" y="749808"/>
                </a:lnTo>
                <a:lnTo>
                  <a:pt x="2156459" y="749808"/>
                </a:lnTo>
                <a:lnTo>
                  <a:pt x="2142743" y="763524"/>
                </a:lnTo>
                <a:close/>
              </a:path>
              <a:path w="2169160" h="775970">
                <a:moveTo>
                  <a:pt x="2168651" y="24384"/>
                </a:moveTo>
                <a:lnTo>
                  <a:pt x="2156459" y="24384"/>
                </a:lnTo>
                <a:lnTo>
                  <a:pt x="2142743" y="12192"/>
                </a:lnTo>
                <a:lnTo>
                  <a:pt x="2168651" y="12192"/>
                </a:lnTo>
                <a:lnTo>
                  <a:pt x="2168651" y="24384"/>
                </a:lnTo>
                <a:close/>
              </a:path>
              <a:path w="2169160" h="775970">
                <a:moveTo>
                  <a:pt x="148304" y="24384"/>
                </a:moveTo>
                <a:lnTo>
                  <a:pt x="138683" y="24384"/>
                </a:lnTo>
                <a:lnTo>
                  <a:pt x="150875" y="16764"/>
                </a:lnTo>
                <a:lnTo>
                  <a:pt x="148304" y="24384"/>
                </a:lnTo>
                <a:close/>
              </a:path>
              <a:path w="2169160" h="775970">
                <a:moveTo>
                  <a:pt x="2142743" y="24384"/>
                </a:moveTo>
                <a:lnTo>
                  <a:pt x="148304" y="24384"/>
                </a:lnTo>
                <a:lnTo>
                  <a:pt x="150875" y="16764"/>
                </a:lnTo>
                <a:lnTo>
                  <a:pt x="2142743" y="16764"/>
                </a:lnTo>
                <a:lnTo>
                  <a:pt x="2142743" y="24384"/>
                </a:lnTo>
                <a:close/>
              </a:path>
              <a:path w="2169160" h="775970">
                <a:moveTo>
                  <a:pt x="24383" y="391668"/>
                </a:moveTo>
                <a:lnTo>
                  <a:pt x="24383" y="384048"/>
                </a:lnTo>
                <a:lnTo>
                  <a:pt x="25669" y="387858"/>
                </a:lnTo>
                <a:lnTo>
                  <a:pt x="24383" y="391668"/>
                </a:lnTo>
                <a:close/>
              </a:path>
              <a:path w="2169160" h="775970">
                <a:moveTo>
                  <a:pt x="25669" y="387858"/>
                </a:moveTo>
                <a:lnTo>
                  <a:pt x="24383" y="384048"/>
                </a:lnTo>
                <a:lnTo>
                  <a:pt x="26954" y="384048"/>
                </a:lnTo>
                <a:lnTo>
                  <a:pt x="25669" y="387858"/>
                </a:lnTo>
                <a:close/>
              </a:path>
              <a:path w="2169160" h="775970">
                <a:moveTo>
                  <a:pt x="26954" y="391668"/>
                </a:moveTo>
                <a:lnTo>
                  <a:pt x="24383" y="391668"/>
                </a:lnTo>
                <a:lnTo>
                  <a:pt x="25669" y="387858"/>
                </a:lnTo>
                <a:lnTo>
                  <a:pt x="26954" y="391668"/>
                </a:lnTo>
                <a:close/>
              </a:path>
              <a:path w="2169160" h="775970">
                <a:moveTo>
                  <a:pt x="150875" y="758952"/>
                </a:moveTo>
                <a:lnTo>
                  <a:pt x="138683" y="749808"/>
                </a:lnTo>
                <a:lnTo>
                  <a:pt x="147790" y="749808"/>
                </a:lnTo>
                <a:lnTo>
                  <a:pt x="150875" y="758952"/>
                </a:lnTo>
                <a:close/>
              </a:path>
              <a:path w="2169160" h="775970">
                <a:moveTo>
                  <a:pt x="2142743" y="758952"/>
                </a:moveTo>
                <a:lnTo>
                  <a:pt x="150875" y="758952"/>
                </a:lnTo>
                <a:lnTo>
                  <a:pt x="147790" y="749808"/>
                </a:lnTo>
                <a:lnTo>
                  <a:pt x="2142743" y="749808"/>
                </a:lnTo>
                <a:lnTo>
                  <a:pt x="2142743" y="758952"/>
                </a:lnTo>
                <a:close/>
              </a:path>
              <a:path w="2169160" h="775970">
                <a:moveTo>
                  <a:pt x="2168651" y="763524"/>
                </a:moveTo>
                <a:lnTo>
                  <a:pt x="2142743" y="763524"/>
                </a:lnTo>
                <a:lnTo>
                  <a:pt x="2156459" y="749808"/>
                </a:lnTo>
                <a:lnTo>
                  <a:pt x="2168651" y="749808"/>
                </a:lnTo>
                <a:lnTo>
                  <a:pt x="2168651" y="763524"/>
                </a:lnTo>
                <a:close/>
              </a:path>
            </a:pathLst>
          </a:custGeom>
          <a:solidFill>
            <a:srgbClr val="FFFFFF"/>
          </a:solidFill>
        </p:spPr>
        <p:txBody>
          <a:bodyPr wrap="square" lIns="0" tIns="0" rIns="0" bIns="0" rtlCol="0"/>
          <a:lstStyle/>
          <a:p>
            <a:endParaRPr/>
          </a:p>
        </p:txBody>
      </p:sp>
      <p:sp>
        <p:nvSpPr>
          <p:cNvPr id="111" name="object 111"/>
          <p:cNvSpPr/>
          <p:nvPr/>
        </p:nvSpPr>
        <p:spPr>
          <a:xfrm>
            <a:off x="3491484" y="4745735"/>
            <a:ext cx="542925" cy="500380"/>
          </a:xfrm>
          <a:custGeom>
            <a:avLst/>
            <a:gdLst/>
            <a:ahLst/>
            <a:cxnLst/>
            <a:rect l="l" t="t" r="r" b="b"/>
            <a:pathLst>
              <a:path w="542925" h="500379">
                <a:moveTo>
                  <a:pt x="271272" y="499872"/>
                </a:moveTo>
                <a:lnTo>
                  <a:pt x="222633" y="495816"/>
                </a:lnTo>
                <a:lnTo>
                  <a:pt x="176804" y="484134"/>
                </a:lnTo>
                <a:lnTo>
                  <a:pt x="134563" y="465553"/>
                </a:lnTo>
                <a:lnTo>
                  <a:pt x="96687" y="440801"/>
                </a:lnTo>
                <a:lnTo>
                  <a:pt x="63953" y="410606"/>
                </a:lnTo>
                <a:lnTo>
                  <a:pt x="37140" y="375694"/>
                </a:lnTo>
                <a:lnTo>
                  <a:pt x="17025" y="336793"/>
                </a:lnTo>
                <a:lnTo>
                  <a:pt x="4385" y="294631"/>
                </a:lnTo>
                <a:lnTo>
                  <a:pt x="0" y="249936"/>
                </a:lnTo>
                <a:lnTo>
                  <a:pt x="4385" y="204838"/>
                </a:lnTo>
                <a:lnTo>
                  <a:pt x="17025" y="162463"/>
                </a:lnTo>
                <a:lnTo>
                  <a:pt x="37140" y="123500"/>
                </a:lnTo>
                <a:lnTo>
                  <a:pt x="63953" y="88638"/>
                </a:lnTo>
                <a:lnTo>
                  <a:pt x="96687" y="58568"/>
                </a:lnTo>
                <a:lnTo>
                  <a:pt x="134563" y="33979"/>
                </a:lnTo>
                <a:lnTo>
                  <a:pt x="176804" y="15561"/>
                </a:lnTo>
                <a:lnTo>
                  <a:pt x="222633" y="4005"/>
                </a:lnTo>
                <a:lnTo>
                  <a:pt x="271272" y="0"/>
                </a:lnTo>
                <a:lnTo>
                  <a:pt x="319910" y="4005"/>
                </a:lnTo>
                <a:lnTo>
                  <a:pt x="365739" y="15561"/>
                </a:lnTo>
                <a:lnTo>
                  <a:pt x="407980" y="33979"/>
                </a:lnTo>
                <a:lnTo>
                  <a:pt x="445856" y="58568"/>
                </a:lnTo>
                <a:lnTo>
                  <a:pt x="478590" y="88638"/>
                </a:lnTo>
                <a:lnTo>
                  <a:pt x="505403" y="123500"/>
                </a:lnTo>
                <a:lnTo>
                  <a:pt x="525518" y="162463"/>
                </a:lnTo>
                <a:lnTo>
                  <a:pt x="538158" y="204838"/>
                </a:lnTo>
                <a:lnTo>
                  <a:pt x="542544" y="249936"/>
                </a:lnTo>
                <a:lnTo>
                  <a:pt x="538158" y="294631"/>
                </a:lnTo>
                <a:lnTo>
                  <a:pt x="525518" y="336793"/>
                </a:lnTo>
                <a:lnTo>
                  <a:pt x="505403" y="375694"/>
                </a:lnTo>
                <a:lnTo>
                  <a:pt x="478590" y="410606"/>
                </a:lnTo>
                <a:lnTo>
                  <a:pt x="445856" y="440801"/>
                </a:lnTo>
                <a:lnTo>
                  <a:pt x="407980" y="465553"/>
                </a:lnTo>
                <a:lnTo>
                  <a:pt x="365739" y="484134"/>
                </a:lnTo>
                <a:lnTo>
                  <a:pt x="319910" y="495816"/>
                </a:lnTo>
                <a:lnTo>
                  <a:pt x="271272" y="499872"/>
                </a:lnTo>
                <a:close/>
              </a:path>
            </a:pathLst>
          </a:custGeom>
          <a:solidFill>
            <a:srgbClr val="31859C"/>
          </a:solidFill>
        </p:spPr>
        <p:txBody>
          <a:bodyPr wrap="square" lIns="0" tIns="0" rIns="0" bIns="0" rtlCol="0"/>
          <a:lstStyle/>
          <a:p>
            <a:endParaRPr/>
          </a:p>
        </p:txBody>
      </p:sp>
      <p:sp>
        <p:nvSpPr>
          <p:cNvPr id="112" name="object 112"/>
          <p:cNvSpPr/>
          <p:nvPr/>
        </p:nvSpPr>
        <p:spPr>
          <a:xfrm>
            <a:off x="3477767" y="4732019"/>
            <a:ext cx="568960" cy="525780"/>
          </a:xfrm>
          <a:custGeom>
            <a:avLst/>
            <a:gdLst/>
            <a:ahLst/>
            <a:cxnLst/>
            <a:rect l="l" t="t" r="r" b="b"/>
            <a:pathLst>
              <a:path w="568960" h="525779">
                <a:moveTo>
                  <a:pt x="298704" y="1524"/>
                </a:moveTo>
                <a:lnTo>
                  <a:pt x="269748" y="1524"/>
                </a:lnTo>
                <a:lnTo>
                  <a:pt x="284988" y="0"/>
                </a:lnTo>
                <a:lnTo>
                  <a:pt x="298704" y="1524"/>
                </a:lnTo>
                <a:close/>
              </a:path>
              <a:path w="568960" h="525779">
                <a:moveTo>
                  <a:pt x="300228" y="525780"/>
                </a:moveTo>
                <a:lnTo>
                  <a:pt x="271272" y="525780"/>
                </a:lnTo>
                <a:lnTo>
                  <a:pt x="256031" y="524256"/>
                </a:lnTo>
                <a:lnTo>
                  <a:pt x="201168" y="515112"/>
                </a:lnTo>
                <a:lnTo>
                  <a:pt x="150876" y="495300"/>
                </a:lnTo>
                <a:lnTo>
                  <a:pt x="105156" y="466344"/>
                </a:lnTo>
                <a:lnTo>
                  <a:pt x="67056" y="431292"/>
                </a:lnTo>
                <a:lnTo>
                  <a:pt x="35052" y="390144"/>
                </a:lnTo>
                <a:lnTo>
                  <a:pt x="18288" y="355092"/>
                </a:lnTo>
                <a:lnTo>
                  <a:pt x="6096" y="316992"/>
                </a:lnTo>
                <a:lnTo>
                  <a:pt x="4572" y="303276"/>
                </a:lnTo>
                <a:lnTo>
                  <a:pt x="1524" y="291084"/>
                </a:lnTo>
                <a:lnTo>
                  <a:pt x="1524" y="277368"/>
                </a:lnTo>
                <a:lnTo>
                  <a:pt x="0" y="263652"/>
                </a:lnTo>
                <a:lnTo>
                  <a:pt x="1524" y="249936"/>
                </a:lnTo>
                <a:lnTo>
                  <a:pt x="1524" y="236220"/>
                </a:lnTo>
                <a:lnTo>
                  <a:pt x="4572" y="224028"/>
                </a:lnTo>
                <a:lnTo>
                  <a:pt x="6096" y="210312"/>
                </a:lnTo>
                <a:lnTo>
                  <a:pt x="22860" y="161544"/>
                </a:lnTo>
                <a:lnTo>
                  <a:pt x="48768" y="117348"/>
                </a:lnTo>
                <a:lnTo>
                  <a:pt x="83820" y="77724"/>
                </a:lnTo>
                <a:lnTo>
                  <a:pt x="126492" y="45720"/>
                </a:lnTo>
                <a:lnTo>
                  <a:pt x="173736" y="21335"/>
                </a:lnTo>
                <a:lnTo>
                  <a:pt x="240792" y="3047"/>
                </a:lnTo>
                <a:lnTo>
                  <a:pt x="256031" y="1524"/>
                </a:lnTo>
                <a:lnTo>
                  <a:pt x="313943" y="1524"/>
                </a:lnTo>
                <a:lnTo>
                  <a:pt x="327660" y="3047"/>
                </a:lnTo>
                <a:lnTo>
                  <a:pt x="368808" y="12192"/>
                </a:lnTo>
                <a:lnTo>
                  <a:pt x="394716" y="21335"/>
                </a:lnTo>
                <a:lnTo>
                  <a:pt x="405166" y="25908"/>
                </a:lnTo>
                <a:lnTo>
                  <a:pt x="271272" y="25908"/>
                </a:lnTo>
                <a:lnTo>
                  <a:pt x="259080" y="27432"/>
                </a:lnTo>
                <a:lnTo>
                  <a:pt x="208788" y="36576"/>
                </a:lnTo>
                <a:lnTo>
                  <a:pt x="161543" y="54864"/>
                </a:lnTo>
                <a:lnTo>
                  <a:pt x="120396" y="80771"/>
                </a:lnTo>
                <a:lnTo>
                  <a:pt x="85344" y="112776"/>
                </a:lnTo>
                <a:lnTo>
                  <a:pt x="57912" y="150876"/>
                </a:lnTo>
                <a:lnTo>
                  <a:pt x="51816" y="160020"/>
                </a:lnTo>
                <a:lnTo>
                  <a:pt x="45720" y="170688"/>
                </a:lnTo>
                <a:lnTo>
                  <a:pt x="41148" y="181356"/>
                </a:lnTo>
                <a:lnTo>
                  <a:pt x="38100" y="193548"/>
                </a:lnTo>
                <a:lnTo>
                  <a:pt x="33528" y="204216"/>
                </a:lnTo>
                <a:lnTo>
                  <a:pt x="32004" y="214884"/>
                </a:lnTo>
                <a:lnTo>
                  <a:pt x="28956" y="227076"/>
                </a:lnTo>
                <a:lnTo>
                  <a:pt x="25908" y="251460"/>
                </a:lnTo>
                <a:lnTo>
                  <a:pt x="25908" y="275844"/>
                </a:lnTo>
                <a:lnTo>
                  <a:pt x="27432" y="286512"/>
                </a:lnTo>
                <a:lnTo>
                  <a:pt x="30480" y="310896"/>
                </a:lnTo>
                <a:lnTo>
                  <a:pt x="33528" y="321564"/>
                </a:lnTo>
                <a:lnTo>
                  <a:pt x="38100" y="333756"/>
                </a:lnTo>
                <a:lnTo>
                  <a:pt x="41148" y="344424"/>
                </a:lnTo>
                <a:lnTo>
                  <a:pt x="45720" y="355092"/>
                </a:lnTo>
                <a:lnTo>
                  <a:pt x="51816" y="365760"/>
                </a:lnTo>
                <a:lnTo>
                  <a:pt x="56388" y="374904"/>
                </a:lnTo>
                <a:lnTo>
                  <a:pt x="83820" y="413004"/>
                </a:lnTo>
                <a:lnTo>
                  <a:pt x="118872" y="446532"/>
                </a:lnTo>
                <a:lnTo>
                  <a:pt x="160019" y="472440"/>
                </a:lnTo>
                <a:lnTo>
                  <a:pt x="207264" y="489204"/>
                </a:lnTo>
                <a:lnTo>
                  <a:pt x="219456" y="493776"/>
                </a:lnTo>
                <a:lnTo>
                  <a:pt x="231648" y="495300"/>
                </a:lnTo>
                <a:lnTo>
                  <a:pt x="245364" y="498348"/>
                </a:lnTo>
                <a:lnTo>
                  <a:pt x="257556" y="499872"/>
                </a:lnTo>
                <a:lnTo>
                  <a:pt x="271272" y="499872"/>
                </a:lnTo>
                <a:lnTo>
                  <a:pt x="284988" y="501396"/>
                </a:lnTo>
                <a:lnTo>
                  <a:pt x="405384" y="501396"/>
                </a:lnTo>
                <a:lnTo>
                  <a:pt x="396239" y="505968"/>
                </a:lnTo>
                <a:lnTo>
                  <a:pt x="370332" y="513588"/>
                </a:lnTo>
                <a:lnTo>
                  <a:pt x="356616" y="518160"/>
                </a:lnTo>
                <a:lnTo>
                  <a:pt x="342900" y="521208"/>
                </a:lnTo>
                <a:lnTo>
                  <a:pt x="327660" y="522732"/>
                </a:lnTo>
                <a:lnTo>
                  <a:pt x="300228" y="525780"/>
                </a:lnTo>
                <a:close/>
              </a:path>
              <a:path w="568960" h="525779">
                <a:moveTo>
                  <a:pt x="405384" y="501396"/>
                </a:moveTo>
                <a:lnTo>
                  <a:pt x="284988" y="501396"/>
                </a:lnTo>
                <a:lnTo>
                  <a:pt x="297180" y="499872"/>
                </a:lnTo>
                <a:lnTo>
                  <a:pt x="310895" y="499872"/>
                </a:lnTo>
                <a:lnTo>
                  <a:pt x="324612" y="498348"/>
                </a:lnTo>
                <a:lnTo>
                  <a:pt x="336804" y="495300"/>
                </a:lnTo>
                <a:lnTo>
                  <a:pt x="348996" y="493776"/>
                </a:lnTo>
                <a:lnTo>
                  <a:pt x="361187" y="490728"/>
                </a:lnTo>
                <a:lnTo>
                  <a:pt x="408432" y="472440"/>
                </a:lnTo>
                <a:lnTo>
                  <a:pt x="449580" y="446532"/>
                </a:lnTo>
                <a:lnTo>
                  <a:pt x="484632" y="414528"/>
                </a:lnTo>
                <a:lnTo>
                  <a:pt x="512063" y="376428"/>
                </a:lnTo>
                <a:lnTo>
                  <a:pt x="531876" y="333756"/>
                </a:lnTo>
                <a:lnTo>
                  <a:pt x="537972" y="310896"/>
                </a:lnTo>
                <a:lnTo>
                  <a:pt x="541020" y="300228"/>
                </a:lnTo>
                <a:lnTo>
                  <a:pt x="542544" y="288036"/>
                </a:lnTo>
                <a:lnTo>
                  <a:pt x="542544" y="275844"/>
                </a:lnTo>
                <a:lnTo>
                  <a:pt x="544068" y="263652"/>
                </a:lnTo>
                <a:lnTo>
                  <a:pt x="542544" y="251460"/>
                </a:lnTo>
                <a:lnTo>
                  <a:pt x="542544" y="239268"/>
                </a:lnTo>
                <a:lnTo>
                  <a:pt x="541020" y="227076"/>
                </a:lnTo>
                <a:lnTo>
                  <a:pt x="537972" y="216408"/>
                </a:lnTo>
                <a:lnTo>
                  <a:pt x="534924" y="204216"/>
                </a:lnTo>
                <a:lnTo>
                  <a:pt x="528828" y="182880"/>
                </a:lnTo>
                <a:lnTo>
                  <a:pt x="524256" y="172212"/>
                </a:lnTo>
                <a:lnTo>
                  <a:pt x="518160" y="161544"/>
                </a:lnTo>
                <a:lnTo>
                  <a:pt x="513587" y="150876"/>
                </a:lnTo>
                <a:lnTo>
                  <a:pt x="484632" y="112776"/>
                </a:lnTo>
                <a:lnTo>
                  <a:pt x="449580" y="80771"/>
                </a:lnTo>
                <a:lnTo>
                  <a:pt x="408432" y="54864"/>
                </a:lnTo>
                <a:lnTo>
                  <a:pt x="362712" y="36576"/>
                </a:lnTo>
                <a:lnTo>
                  <a:pt x="324612" y="28956"/>
                </a:lnTo>
                <a:lnTo>
                  <a:pt x="310895" y="27432"/>
                </a:lnTo>
                <a:lnTo>
                  <a:pt x="298704" y="25908"/>
                </a:lnTo>
                <a:lnTo>
                  <a:pt x="405166" y="25908"/>
                </a:lnTo>
                <a:lnTo>
                  <a:pt x="419100" y="32004"/>
                </a:lnTo>
                <a:lnTo>
                  <a:pt x="464820" y="59435"/>
                </a:lnTo>
                <a:lnTo>
                  <a:pt x="502920" y="96012"/>
                </a:lnTo>
                <a:lnTo>
                  <a:pt x="533400" y="137160"/>
                </a:lnTo>
                <a:lnTo>
                  <a:pt x="556260" y="184404"/>
                </a:lnTo>
                <a:lnTo>
                  <a:pt x="562356" y="210312"/>
                </a:lnTo>
                <a:lnTo>
                  <a:pt x="565404" y="222504"/>
                </a:lnTo>
                <a:lnTo>
                  <a:pt x="568452" y="249936"/>
                </a:lnTo>
                <a:lnTo>
                  <a:pt x="568452" y="277368"/>
                </a:lnTo>
                <a:lnTo>
                  <a:pt x="566928" y="289560"/>
                </a:lnTo>
                <a:lnTo>
                  <a:pt x="563880" y="316992"/>
                </a:lnTo>
                <a:lnTo>
                  <a:pt x="559308" y="329184"/>
                </a:lnTo>
                <a:lnTo>
                  <a:pt x="556260" y="341376"/>
                </a:lnTo>
                <a:lnTo>
                  <a:pt x="547116" y="365760"/>
                </a:lnTo>
                <a:lnTo>
                  <a:pt x="521208" y="409956"/>
                </a:lnTo>
                <a:lnTo>
                  <a:pt x="486156" y="449580"/>
                </a:lnTo>
                <a:lnTo>
                  <a:pt x="443484" y="481584"/>
                </a:lnTo>
                <a:lnTo>
                  <a:pt x="420624" y="493776"/>
                </a:lnTo>
                <a:lnTo>
                  <a:pt x="405384" y="501396"/>
                </a:lnTo>
                <a:close/>
              </a:path>
            </a:pathLst>
          </a:custGeom>
          <a:solidFill>
            <a:srgbClr val="FFFFFF"/>
          </a:solidFill>
        </p:spPr>
        <p:txBody>
          <a:bodyPr wrap="square" lIns="0" tIns="0" rIns="0" bIns="0" rtlCol="0"/>
          <a:lstStyle/>
          <a:p>
            <a:endParaRPr/>
          </a:p>
        </p:txBody>
      </p:sp>
      <p:sp>
        <p:nvSpPr>
          <p:cNvPr id="113" name="object 113"/>
          <p:cNvSpPr txBox="1"/>
          <p:nvPr/>
        </p:nvSpPr>
        <p:spPr>
          <a:xfrm>
            <a:off x="3685993" y="4833641"/>
            <a:ext cx="154940"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Calibri"/>
                <a:cs typeface="Calibri"/>
              </a:rPr>
              <a:t>5</a:t>
            </a:r>
            <a:endParaRPr sz="2000">
              <a:latin typeface="Calibri"/>
              <a:cs typeface="Calibri"/>
            </a:endParaRPr>
          </a:p>
        </p:txBody>
      </p:sp>
      <p:sp>
        <p:nvSpPr>
          <p:cNvPr id="117" name="ZoneTexte 116"/>
          <p:cNvSpPr txBox="1"/>
          <p:nvPr/>
        </p:nvSpPr>
        <p:spPr>
          <a:xfrm>
            <a:off x="7023100" y="4924425"/>
            <a:ext cx="685800" cy="523220"/>
          </a:xfrm>
          <a:prstGeom prst="rect">
            <a:avLst/>
          </a:prstGeom>
          <a:noFill/>
        </p:spPr>
        <p:txBody>
          <a:bodyPr wrap="square" rtlCol="0">
            <a:spAutoFit/>
          </a:bodyPr>
          <a:lstStyle/>
          <a:p>
            <a:r>
              <a:rPr lang="fr-FR" sz="2800" b="1" spc="-7" baseline="-20061" dirty="0" smtClean="0">
                <a:solidFill>
                  <a:srgbClr val="C00000"/>
                </a:solidFill>
                <a:cs typeface="Calibri"/>
              </a:rPr>
              <a:t>134</a:t>
            </a:r>
            <a:endParaRPr lang="en-US" sz="2800" dirty="0">
              <a:solidFill>
                <a:srgbClr val="C00000"/>
              </a:solidFill>
            </a:endParaRPr>
          </a:p>
        </p:txBody>
      </p:sp>
      <p:sp>
        <p:nvSpPr>
          <p:cNvPr id="118" name="ZoneTexte 117"/>
          <p:cNvSpPr txBox="1"/>
          <p:nvPr/>
        </p:nvSpPr>
        <p:spPr>
          <a:xfrm>
            <a:off x="6870700" y="5686425"/>
            <a:ext cx="685800" cy="523220"/>
          </a:xfrm>
          <a:prstGeom prst="rect">
            <a:avLst/>
          </a:prstGeom>
          <a:noFill/>
        </p:spPr>
        <p:txBody>
          <a:bodyPr wrap="square" rtlCol="0">
            <a:spAutoFit/>
          </a:bodyPr>
          <a:lstStyle/>
          <a:p>
            <a:r>
              <a:rPr lang="fr-FR" sz="2800" b="1" spc="-7" baseline="-20061" dirty="0" smtClean="0">
                <a:solidFill>
                  <a:srgbClr val="FFFFFF"/>
                </a:solidFill>
                <a:cs typeface="Calibri"/>
              </a:rPr>
              <a:t>77</a:t>
            </a:r>
            <a:endParaRPr lang="en-US" sz="2800" dirty="0"/>
          </a:p>
        </p:txBody>
      </p:sp>
      <p:sp>
        <p:nvSpPr>
          <p:cNvPr id="119" name="ZoneTexte 118"/>
          <p:cNvSpPr txBox="1"/>
          <p:nvPr/>
        </p:nvSpPr>
        <p:spPr>
          <a:xfrm>
            <a:off x="7480300" y="5762625"/>
            <a:ext cx="2438400" cy="646331"/>
          </a:xfrm>
          <a:prstGeom prst="rect">
            <a:avLst/>
          </a:prstGeom>
          <a:noFill/>
        </p:spPr>
        <p:txBody>
          <a:bodyPr wrap="square" rtlCol="0">
            <a:spAutoFit/>
          </a:bodyPr>
          <a:lstStyle/>
          <a:p>
            <a:pPr algn="ctr"/>
            <a:r>
              <a:rPr lang="en-US" sz="2700" b="1" spc="-7" baseline="-20061" dirty="0" smtClean="0">
                <a:solidFill>
                  <a:srgbClr val="FFFFFF"/>
                </a:solidFill>
                <a:cs typeface="Calibri"/>
              </a:rPr>
              <a:t>Training </a:t>
            </a:r>
            <a:r>
              <a:rPr lang="en-US" sz="2700" b="1" spc="-7" baseline="-20061" dirty="0">
                <a:solidFill>
                  <a:srgbClr val="FFFFFF"/>
                </a:solidFill>
                <a:cs typeface="Calibri"/>
              </a:rPr>
              <a:t>institutes of executive senior</a:t>
            </a:r>
          </a:p>
        </p:txBody>
      </p:sp>
      <p:sp>
        <p:nvSpPr>
          <p:cNvPr id="120" name="ZoneTexte 119"/>
          <p:cNvSpPr txBox="1"/>
          <p:nvPr/>
        </p:nvSpPr>
        <p:spPr>
          <a:xfrm>
            <a:off x="7480300" y="6448425"/>
            <a:ext cx="2438400" cy="369332"/>
          </a:xfrm>
          <a:prstGeom prst="rect">
            <a:avLst/>
          </a:prstGeom>
          <a:noFill/>
        </p:spPr>
        <p:txBody>
          <a:bodyPr wrap="square" rtlCol="0">
            <a:spAutoFit/>
          </a:bodyPr>
          <a:lstStyle/>
          <a:p>
            <a:pPr algn="ctr"/>
            <a:r>
              <a:rPr lang="en-US" sz="2700" b="1" spc="-7" baseline="-20061" dirty="0" smtClean="0">
                <a:solidFill>
                  <a:srgbClr val="FFFFFF"/>
                </a:solidFill>
                <a:cs typeface="Calibri"/>
              </a:rPr>
              <a:t>Private institutes</a:t>
            </a:r>
            <a:endParaRPr lang="en-US" sz="2700" b="1" spc="-7" baseline="-20061" dirty="0">
              <a:solidFill>
                <a:srgbClr val="FFFFFF"/>
              </a:solidFill>
              <a:cs typeface="Calibri"/>
            </a:endParaRPr>
          </a:p>
        </p:txBody>
      </p:sp>
      <p:sp>
        <p:nvSpPr>
          <p:cNvPr id="121" name="ZoneTexte 120"/>
          <p:cNvSpPr txBox="1"/>
          <p:nvPr/>
        </p:nvSpPr>
        <p:spPr>
          <a:xfrm>
            <a:off x="5194300" y="1876425"/>
            <a:ext cx="1371600" cy="276999"/>
          </a:xfrm>
          <a:prstGeom prst="rect">
            <a:avLst/>
          </a:prstGeom>
          <a:noFill/>
        </p:spPr>
        <p:txBody>
          <a:bodyPr wrap="square" rtlCol="0">
            <a:spAutoFit/>
          </a:bodyPr>
          <a:lstStyle/>
          <a:p>
            <a:r>
              <a:rPr lang="fr-FR" sz="1200" dirty="0" err="1" smtClean="0">
                <a:solidFill>
                  <a:schemeClr val="bg1"/>
                </a:solidFill>
              </a:rPr>
              <a:t>Univ</a:t>
            </a:r>
            <a:r>
              <a:rPr lang="fr-FR" sz="1200" dirty="0" smtClean="0">
                <a:solidFill>
                  <a:schemeClr val="bg1"/>
                </a:solidFill>
              </a:rPr>
              <a:t>. Al </a:t>
            </a:r>
            <a:r>
              <a:rPr lang="fr-FR" sz="1200" dirty="0" err="1" smtClean="0">
                <a:solidFill>
                  <a:schemeClr val="bg1"/>
                </a:solidFill>
              </a:rPr>
              <a:t>Akhawayn</a:t>
            </a:r>
            <a:r>
              <a:rPr lang="fr-FR" sz="1200" dirty="0" smtClean="0">
                <a:solidFill>
                  <a:schemeClr val="bg1"/>
                </a:solidFill>
              </a:rPr>
              <a:t> </a:t>
            </a:r>
            <a:endParaRPr lang="en-US" sz="1200" dirty="0">
              <a:solidFill>
                <a:schemeClr val="bg1"/>
              </a:solidFill>
            </a:endParaRPr>
          </a:p>
        </p:txBody>
      </p:sp>
      <p:sp>
        <p:nvSpPr>
          <p:cNvPr id="122" name="ZoneTexte 121"/>
          <p:cNvSpPr txBox="1"/>
          <p:nvPr/>
        </p:nvSpPr>
        <p:spPr>
          <a:xfrm>
            <a:off x="4356100" y="1266825"/>
            <a:ext cx="228600" cy="369332"/>
          </a:xfrm>
          <a:prstGeom prst="rect">
            <a:avLst/>
          </a:prstGeom>
          <a:noFill/>
        </p:spPr>
        <p:txBody>
          <a:bodyPr wrap="square" rtlCol="0">
            <a:spAutoFit/>
          </a:bodyPr>
          <a:lstStyle/>
          <a:p>
            <a:r>
              <a:rPr lang="fr-FR" b="1" dirty="0" smtClean="0">
                <a:solidFill>
                  <a:srgbClr val="FFFFFF"/>
                </a:solidFill>
                <a:cs typeface="Calibri"/>
              </a:rPr>
              <a:t>1</a:t>
            </a:r>
            <a:endParaRPr lang="en-US" dirty="0"/>
          </a:p>
        </p:txBody>
      </p:sp>
      <p:sp>
        <p:nvSpPr>
          <p:cNvPr id="124" name="ZoneTexte 123"/>
          <p:cNvSpPr txBox="1"/>
          <p:nvPr/>
        </p:nvSpPr>
        <p:spPr>
          <a:xfrm>
            <a:off x="7632700" y="4924425"/>
            <a:ext cx="2362200" cy="923330"/>
          </a:xfrm>
          <a:prstGeom prst="rect">
            <a:avLst/>
          </a:prstGeom>
          <a:noFill/>
        </p:spPr>
        <p:txBody>
          <a:bodyPr wrap="square" rtlCol="0">
            <a:spAutoFit/>
          </a:bodyPr>
          <a:lstStyle/>
          <a:p>
            <a:r>
              <a:rPr lang="fr-FR" sz="2700" b="1" spc="-7" baseline="-20061" dirty="0">
                <a:solidFill>
                  <a:srgbClr val="FFFFFF"/>
                </a:solidFill>
                <a:cs typeface="Calibri"/>
              </a:rPr>
              <a:t>	</a:t>
            </a:r>
            <a:r>
              <a:rPr lang="fr-FR" sz="2700" b="1" spc="-7" baseline="-20061" dirty="0" err="1" smtClean="0">
                <a:solidFill>
                  <a:srgbClr val="FFFFFF"/>
                </a:solidFill>
                <a:cs typeface="Calibri"/>
              </a:rPr>
              <a:t>University</a:t>
            </a:r>
            <a:r>
              <a:rPr lang="fr-FR" sz="2700" b="1" spc="-7" baseline="-20061" dirty="0" smtClean="0">
                <a:solidFill>
                  <a:srgbClr val="FFFFFF"/>
                </a:solidFill>
                <a:cs typeface="Calibri"/>
              </a:rPr>
              <a:t>     institutions(Public) .</a:t>
            </a:r>
          </a:p>
          <a:p>
            <a:endParaRPr lang="en-US" dirty="0"/>
          </a:p>
        </p:txBody>
      </p:sp>
      <p:sp>
        <p:nvSpPr>
          <p:cNvPr id="125" name="ZoneTexte 124"/>
          <p:cNvSpPr txBox="1"/>
          <p:nvPr/>
        </p:nvSpPr>
        <p:spPr>
          <a:xfrm>
            <a:off x="4356100" y="2333625"/>
            <a:ext cx="2895600" cy="584775"/>
          </a:xfrm>
          <a:prstGeom prst="rect">
            <a:avLst/>
          </a:prstGeom>
          <a:noFill/>
        </p:spPr>
        <p:txBody>
          <a:bodyPr wrap="square" rtlCol="0">
            <a:spAutoFit/>
          </a:bodyPr>
          <a:lstStyle/>
          <a:p>
            <a:pPr marL="12700">
              <a:spcBef>
                <a:spcPts val="105"/>
              </a:spcBef>
            </a:pPr>
            <a:r>
              <a:rPr lang="en-US" sz="1600" b="1" spc="-10" dirty="0">
                <a:solidFill>
                  <a:srgbClr val="FFFFFF"/>
                </a:solidFill>
                <a:cs typeface="Calibri"/>
              </a:rPr>
              <a:t>Universities as part of the Partnership (16 institutions)</a:t>
            </a:r>
          </a:p>
        </p:txBody>
      </p:sp>
      <p:sp>
        <p:nvSpPr>
          <p:cNvPr id="126" name="ZoneTexte 125"/>
          <p:cNvSpPr txBox="1"/>
          <p:nvPr/>
        </p:nvSpPr>
        <p:spPr>
          <a:xfrm>
            <a:off x="4127500" y="2943225"/>
            <a:ext cx="2819400" cy="1661993"/>
          </a:xfrm>
          <a:prstGeom prst="rect">
            <a:avLst/>
          </a:prstGeom>
          <a:noFill/>
        </p:spPr>
        <p:txBody>
          <a:bodyPr wrap="square" rtlCol="0">
            <a:spAutoFit/>
          </a:bodyPr>
          <a:lstStyle/>
          <a:p>
            <a:pPr algn="ctr"/>
            <a:r>
              <a:rPr lang="en-US" sz="1200" b="1" dirty="0" smtClean="0">
                <a:solidFill>
                  <a:schemeClr val="bg1"/>
                </a:solidFill>
              </a:rPr>
              <a:t>Engineering Schools created under the Partnership:</a:t>
            </a:r>
          </a:p>
          <a:p>
            <a:pPr>
              <a:buFont typeface="Arial" pitchFamily="34" charset="0"/>
              <a:buChar char="•"/>
            </a:pPr>
            <a:r>
              <a:rPr lang="fr-FR" sz="1200" b="1" dirty="0" smtClean="0">
                <a:solidFill>
                  <a:schemeClr val="bg1"/>
                </a:solidFill>
              </a:rPr>
              <a:t>Ecole Centrale de Casablanca</a:t>
            </a:r>
          </a:p>
          <a:p>
            <a:pPr>
              <a:buFont typeface="Arial" pitchFamily="34" charset="0"/>
              <a:buChar char="•"/>
            </a:pPr>
            <a:r>
              <a:rPr lang="fr-FR" sz="1200" b="1" dirty="0" smtClean="0">
                <a:solidFill>
                  <a:schemeClr val="bg1"/>
                </a:solidFill>
              </a:rPr>
              <a:t>Institut International des Sciences</a:t>
            </a:r>
          </a:p>
          <a:p>
            <a:r>
              <a:rPr lang="fr-FR" sz="1200" b="1" dirty="0" smtClean="0">
                <a:solidFill>
                  <a:schemeClr val="bg1"/>
                </a:solidFill>
              </a:rPr>
              <a:t>Appliquées </a:t>
            </a:r>
            <a:r>
              <a:rPr lang="fr-FR" sz="1200" b="1" dirty="0" err="1" smtClean="0">
                <a:solidFill>
                  <a:schemeClr val="bg1"/>
                </a:solidFill>
              </a:rPr>
              <a:t>Euro-Méditerranée</a:t>
            </a:r>
            <a:endParaRPr lang="fr-FR" sz="1200" b="1" dirty="0" smtClean="0">
              <a:solidFill>
                <a:schemeClr val="bg1"/>
              </a:solidFill>
            </a:endParaRPr>
          </a:p>
          <a:p>
            <a:pPr>
              <a:buFont typeface="Arial" pitchFamily="34" charset="0"/>
              <a:buChar char="•"/>
            </a:pPr>
            <a:r>
              <a:rPr lang="fr-FR" sz="1200" b="1" dirty="0" smtClean="0">
                <a:solidFill>
                  <a:schemeClr val="bg1"/>
                </a:solidFill>
              </a:rPr>
              <a:t>Institut Méditerranéen de Logistique et</a:t>
            </a:r>
          </a:p>
          <a:p>
            <a:r>
              <a:rPr lang="fr-FR" sz="1200" b="1" dirty="0" smtClean="0">
                <a:solidFill>
                  <a:schemeClr val="bg1"/>
                </a:solidFill>
              </a:rPr>
              <a:t>des Transports </a:t>
            </a:r>
            <a:r>
              <a:rPr lang="fr-FR" sz="1200" b="1" dirty="0" err="1" smtClean="0">
                <a:solidFill>
                  <a:schemeClr val="bg1"/>
                </a:solidFill>
              </a:rPr>
              <a:t>Tetouan</a:t>
            </a:r>
            <a:endParaRPr lang="en-US" sz="1200" b="1" dirty="0" smtClean="0">
              <a:solidFill>
                <a:schemeClr val="bg1"/>
              </a:solidFill>
            </a:endParaRPr>
          </a:p>
          <a:p>
            <a:endParaRPr lang="en-US" dirty="0"/>
          </a:p>
        </p:txBody>
      </p:sp>
      <p:sp>
        <p:nvSpPr>
          <p:cNvPr id="127" name="ZoneTexte 126"/>
          <p:cNvSpPr txBox="1"/>
          <p:nvPr/>
        </p:nvSpPr>
        <p:spPr>
          <a:xfrm>
            <a:off x="4051300" y="4814471"/>
            <a:ext cx="2286000" cy="338554"/>
          </a:xfrm>
          <a:prstGeom prst="rect">
            <a:avLst/>
          </a:prstGeom>
          <a:noFill/>
        </p:spPr>
        <p:txBody>
          <a:bodyPr wrap="square" rtlCol="0">
            <a:spAutoFit/>
          </a:bodyPr>
          <a:lstStyle/>
          <a:p>
            <a:pPr marL="12700">
              <a:spcBef>
                <a:spcPts val="105"/>
              </a:spcBef>
            </a:pPr>
            <a:r>
              <a:rPr lang="fr-FR" sz="1600" b="1" spc="-10" dirty="0" err="1">
                <a:solidFill>
                  <a:srgbClr val="FFFFFF"/>
                </a:solidFill>
                <a:cs typeface="Calibri"/>
              </a:rPr>
              <a:t>Private</a:t>
            </a:r>
            <a:r>
              <a:rPr lang="fr-FR" sz="1600" b="1" spc="-10" dirty="0">
                <a:solidFill>
                  <a:srgbClr val="FFFFFF"/>
                </a:solidFill>
                <a:cs typeface="Calibri"/>
              </a:rPr>
              <a:t> </a:t>
            </a:r>
            <a:r>
              <a:rPr lang="fr-FR" sz="1600" b="1" spc="-10" dirty="0" err="1">
                <a:solidFill>
                  <a:srgbClr val="FFFFFF"/>
                </a:solidFill>
                <a:cs typeface="Calibri"/>
              </a:rPr>
              <a:t>Universities</a:t>
            </a:r>
            <a:endParaRPr lang="en-US" sz="1600" b="1" spc="-10" dirty="0">
              <a:solidFill>
                <a:srgbClr val="FFFFFF"/>
              </a:solidFill>
              <a:cs typeface="Calibri"/>
            </a:endParaRPr>
          </a:p>
        </p:txBody>
      </p:sp>
      <p:pic>
        <p:nvPicPr>
          <p:cNvPr id="1026" name="Picture 2"/>
          <p:cNvPicPr>
            <a:picLocks noChangeAspect="1" noChangeArrowheads="1"/>
          </p:cNvPicPr>
          <p:nvPr/>
        </p:nvPicPr>
        <p:blipFill>
          <a:blip r:embed="rId2"/>
          <a:srcRect/>
          <a:stretch>
            <a:fillRect/>
          </a:stretch>
        </p:blipFill>
        <p:spPr bwMode="auto">
          <a:xfrm>
            <a:off x="7099300" y="1800225"/>
            <a:ext cx="2983684" cy="31540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2668" y="1065276"/>
            <a:ext cx="9144000" cy="0"/>
          </a:xfrm>
          <a:custGeom>
            <a:avLst/>
            <a:gdLst/>
            <a:ahLst/>
            <a:cxnLst/>
            <a:rect l="l" t="t" r="r" b="b"/>
            <a:pathLst>
              <a:path w="9144000">
                <a:moveTo>
                  <a:pt x="0" y="0"/>
                </a:moveTo>
                <a:lnTo>
                  <a:pt x="9144000" y="0"/>
                </a:lnTo>
              </a:path>
            </a:pathLst>
          </a:custGeom>
          <a:ln w="27431">
            <a:solidFill>
              <a:srgbClr val="497EBA"/>
            </a:solidFill>
          </a:ln>
        </p:spPr>
        <p:txBody>
          <a:bodyPr wrap="square" lIns="0" tIns="0" rIns="0" bIns="0" rtlCol="0"/>
          <a:lstStyle/>
          <a:p>
            <a:endParaRPr/>
          </a:p>
        </p:txBody>
      </p:sp>
      <p:sp>
        <p:nvSpPr>
          <p:cNvPr id="3" name="object 3"/>
          <p:cNvSpPr/>
          <p:nvPr/>
        </p:nvSpPr>
        <p:spPr>
          <a:xfrm>
            <a:off x="838200" y="1559052"/>
            <a:ext cx="5512435" cy="373380"/>
          </a:xfrm>
          <a:custGeom>
            <a:avLst/>
            <a:gdLst/>
            <a:ahLst/>
            <a:cxnLst/>
            <a:rect l="l" t="t" r="r" b="b"/>
            <a:pathLst>
              <a:path w="5512435" h="373380">
                <a:moveTo>
                  <a:pt x="5471160" y="6096"/>
                </a:moveTo>
                <a:lnTo>
                  <a:pt x="41148" y="6096"/>
                </a:lnTo>
                <a:lnTo>
                  <a:pt x="41148" y="4572"/>
                </a:lnTo>
                <a:lnTo>
                  <a:pt x="59436" y="0"/>
                </a:lnTo>
                <a:lnTo>
                  <a:pt x="5451348" y="0"/>
                </a:lnTo>
                <a:lnTo>
                  <a:pt x="5458968" y="1524"/>
                </a:lnTo>
                <a:lnTo>
                  <a:pt x="5471160" y="4572"/>
                </a:lnTo>
                <a:lnTo>
                  <a:pt x="5471160" y="6096"/>
                </a:lnTo>
                <a:close/>
              </a:path>
              <a:path w="5512435" h="373380">
                <a:moveTo>
                  <a:pt x="5452871" y="373380"/>
                </a:moveTo>
                <a:lnTo>
                  <a:pt x="60960" y="373380"/>
                </a:lnTo>
                <a:lnTo>
                  <a:pt x="53340" y="371856"/>
                </a:lnTo>
                <a:lnTo>
                  <a:pt x="41148" y="368808"/>
                </a:lnTo>
                <a:lnTo>
                  <a:pt x="39624" y="367284"/>
                </a:lnTo>
                <a:lnTo>
                  <a:pt x="30480" y="362712"/>
                </a:lnTo>
                <a:lnTo>
                  <a:pt x="28956" y="361188"/>
                </a:lnTo>
                <a:lnTo>
                  <a:pt x="19812" y="353568"/>
                </a:lnTo>
                <a:lnTo>
                  <a:pt x="12192" y="344424"/>
                </a:lnTo>
                <a:lnTo>
                  <a:pt x="10668" y="342900"/>
                </a:lnTo>
                <a:lnTo>
                  <a:pt x="6096" y="333756"/>
                </a:lnTo>
                <a:lnTo>
                  <a:pt x="6096" y="332232"/>
                </a:lnTo>
                <a:lnTo>
                  <a:pt x="4572" y="332232"/>
                </a:lnTo>
                <a:lnTo>
                  <a:pt x="1524" y="321564"/>
                </a:lnTo>
                <a:lnTo>
                  <a:pt x="1524" y="320040"/>
                </a:lnTo>
                <a:lnTo>
                  <a:pt x="0" y="313944"/>
                </a:lnTo>
                <a:lnTo>
                  <a:pt x="0" y="60960"/>
                </a:lnTo>
                <a:lnTo>
                  <a:pt x="1524" y="53340"/>
                </a:lnTo>
                <a:lnTo>
                  <a:pt x="4572" y="41148"/>
                </a:lnTo>
                <a:lnTo>
                  <a:pt x="6096" y="41148"/>
                </a:lnTo>
                <a:lnTo>
                  <a:pt x="6096" y="39624"/>
                </a:lnTo>
                <a:lnTo>
                  <a:pt x="10668" y="30480"/>
                </a:lnTo>
                <a:lnTo>
                  <a:pt x="12192" y="30480"/>
                </a:lnTo>
                <a:lnTo>
                  <a:pt x="12192" y="28956"/>
                </a:lnTo>
                <a:lnTo>
                  <a:pt x="19812" y="19812"/>
                </a:lnTo>
                <a:lnTo>
                  <a:pt x="28956" y="12192"/>
                </a:lnTo>
                <a:lnTo>
                  <a:pt x="30480" y="12192"/>
                </a:lnTo>
                <a:lnTo>
                  <a:pt x="30480" y="10668"/>
                </a:lnTo>
                <a:lnTo>
                  <a:pt x="39624" y="6096"/>
                </a:lnTo>
                <a:lnTo>
                  <a:pt x="5472684" y="6096"/>
                </a:lnTo>
                <a:lnTo>
                  <a:pt x="5481828" y="10668"/>
                </a:lnTo>
                <a:lnTo>
                  <a:pt x="5483352" y="12192"/>
                </a:lnTo>
                <a:lnTo>
                  <a:pt x="5485180" y="13716"/>
                </a:lnTo>
                <a:lnTo>
                  <a:pt x="56388" y="13716"/>
                </a:lnTo>
                <a:lnTo>
                  <a:pt x="45720" y="16764"/>
                </a:lnTo>
                <a:lnTo>
                  <a:pt x="38862" y="21336"/>
                </a:lnTo>
                <a:lnTo>
                  <a:pt x="36576" y="21336"/>
                </a:lnTo>
                <a:lnTo>
                  <a:pt x="21336" y="36576"/>
                </a:lnTo>
                <a:lnTo>
                  <a:pt x="22860" y="36576"/>
                </a:lnTo>
                <a:lnTo>
                  <a:pt x="16764" y="45720"/>
                </a:lnTo>
                <a:lnTo>
                  <a:pt x="14151" y="54864"/>
                </a:lnTo>
                <a:lnTo>
                  <a:pt x="13716" y="54864"/>
                </a:lnTo>
                <a:lnTo>
                  <a:pt x="13716" y="318516"/>
                </a:lnTo>
                <a:lnTo>
                  <a:pt x="14151" y="318516"/>
                </a:lnTo>
                <a:lnTo>
                  <a:pt x="16764" y="327660"/>
                </a:lnTo>
                <a:lnTo>
                  <a:pt x="22860" y="336804"/>
                </a:lnTo>
                <a:lnTo>
                  <a:pt x="21336" y="336804"/>
                </a:lnTo>
                <a:lnTo>
                  <a:pt x="28956" y="345948"/>
                </a:lnTo>
                <a:lnTo>
                  <a:pt x="30480" y="345948"/>
                </a:lnTo>
                <a:lnTo>
                  <a:pt x="36576" y="352044"/>
                </a:lnTo>
                <a:lnTo>
                  <a:pt x="38862" y="352044"/>
                </a:lnTo>
                <a:lnTo>
                  <a:pt x="45720" y="356616"/>
                </a:lnTo>
                <a:lnTo>
                  <a:pt x="56388" y="359664"/>
                </a:lnTo>
                <a:lnTo>
                  <a:pt x="60960" y="359664"/>
                </a:lnTo>
                <a:lnTo>
                  <a:pt x="67056" y="361188"/>
                </a:lnTo>
                <a:lnTo>
                  <a:pt x="5483352" y="361188"/>
                </a:lnTo>
                <a:lnTo>
                  <a:pt x="5483352" y="362712"/>
                </a:lnTo>
                <a:lnTo>
                  <a:pt x="5481828" y="362712"/>
                </a:lnTo>
                <a:lnTo>
                  <a:pt x="5472684" y="367284"/>
                </a:lnTo>
                <a:lnTo>
                  <a:pt x="5471160" y="368808"/>
                </a:lnTo>
                <a:lnTo>
                  <a:pt x="5452871" y="373380"/>
                </a:lnTo>
                <a:close/>
              </a:path>
              <a:path w="5512435" h="373380">
                <a:moveTo>
                  <a:pt x="5475732" y="22860"/>
                </a:moveTo>
                <a:lnTo>
                  <a:pt x="5466588" y="16764"/>
                </a:lnTo>
                <a:lnTo>
                  <a:pt x="5455920" y="13716"/>
                </a:lnTo>
                <a:lnTo>
                  <a:pt x="5485180" y="13716"/>
                </a:lnTo>
                <a:lnTo>
                  <a:pt x="5492496" y="19812"/>
                </a:lnTo>
                <a:lnTo>
                  <a:pt x="5493766" y="21336"/>
                </a:lnTo>
                <a:lnTo>
                  <a:pt x="5475732" y="21336"/>
                </a:lnTo>
                <a:lnTo>
                  <a:pt x="5475732" y="22860"/>
                </a:lnTo>
                <a:close/>
              </a:path>
              <a:path w="5512435" h="373380">
                <a:moveTo>
                  <a:pt x="36576" y="22860"/>
                </a:moveTo>
                <a:lnTo>
                  <a:pt x="36576" y="21336"/>
                </a:lnTo>
                <a:lnTo>
                  <a:pt x="38862" y="21336"/>
                </a:lnTo>
                <a:lnTo>
                  <a:pt x="36576" y="22860"/>
                </a:lnTo>
                <a:close/>
              </a:path>
              <a:path w="5512435" h="373380">
                <a:moveTo>
                  <a:pt x="5498592" y="56388"/>
                </a:moveTo>
                <a:lnTo>
                  <a:pt x="5495544" y="45720"/>
                </a:lnTo>
                <a:lnTo>
                  <a:pt x="5489448" y="36576"/>
                </a:lnTo>
                <a:lnTo>
                  <a:pt x="5490971" y="36576"/>
                </a:lnTo>
                <a:lnTo>
                  <a:pt x="5475732" y="21336"/>
                </a:lnTo>
                <a:lnTo>
                  <a:pt x="5493766" y="21336"/>
                </a:lnTo>
                <a:lnTo>
                  <a:pt x="5500116" y="28956"/>
                </a:lnTo>
                <a:lnTo>
                  <a:pt x="5501639" y="30480"/>
                </a:lnTo>
                <a:lnTo>
                  <a:pt x="5506212" y="39624"/>
                </a:lnTo>
                <a:lnTo>
                  <a:pt x="5506212" y="41148"/>
                </a:lnTo>
                <a:lnTo>
                  <a:pt x="5507736" y="41148"/>
                </a:lnTo>
                <a:lnTo>
                  <a:pt x="5511164" y="54864"/>
                </a:lnTo>
                <a:lnTo>
                  <a:pt x="5498592" y="54864"/>
                </a:lnTo>
                <a:lnTo>
                  <a:pt x="5498592" y="56388"/>
                </a:lnTo>
                <a:close/>
              </a:path>
              <a:path w="5512435" h="373380">
                <a:moveTo>
                  <a:pt x="13716" y="56388"/>
                </a:moveTo>
                <a:lnTo>
                  <a:pt x="13716" y="54864"/>
                </a:lnTo>
                <a:lnTo>
                  <a:pt x="14151" y="54864"/>
                </a:lnTo>
                <a:lnTo>
                  <a:pt x="13716" y="56388"/>
                </a:lnTo>
                <a:close/>
              </a:path>
              <a:path w="5512435" h="373380">
                <a:moveTo>
                  <a:pt x="5511165" y="318516"/>
                </a:moveTo>
                <a:lnTo>
                  <a:pt x="5498592" y="318516"/>
                </a:lnTo>
                <a:lnTo>
                  <a:pt x="5498592" y="312420"/>
                </a:lnTo>
                <a:lnTo>
                  <a:pt x="5500116" y="306324"/>
                </a:lnTo>
                <a:lnTo>
                  <a:pt x="5500116" y="67056"/>
                </a:lnTo>
                <a:lnTo>
                  <a:pt x="5498592" y="60960"/>
                </a:lnTo>
                <a:lnTo>
                  <a:pt x="5498592" y="54864"/>
                </a:lnTo>
                <a:lnTo>
                  <a:pt x="5511164" y="54864"/>
                </a:lnTo>
                <a:lnTo>
                  <a:pt x="5512307" y="59436"/>
                </a:lnTo>
                <a:lnTo>
                  <a:pt x="5512307" y="313944"/>
                </a:lnTo>
                <a:lnTo>
                  <a:pt x="5511165" y="318516"/>
                </a:lnTo>
                <a:close/>
              </a:path>
              <a:path w="5512435" h="373380">
                <a:moveTo>
                  <a:pt x="14151" y="318516"/>
                </a:moveTo>
                <a:lnTo>
                  <a:pt x="13716" y="318516"/>
                </a:lnTo>
                <a:lnTo>
                  <a:pt x="13716" y="316992"/>
                </a:lnTo>
                <a:lnTo>
                  <a:pt x="14151" y="318516"/>
                </a:lnTo>
                <a:close/>
              </a:path>
              <a:path w="5512435" h="373380">
                <a:moveTo>
                  <a:pt x="5498846" y="345948"/>
                </a:moveTo>
                <a:lnTo>
                  <a:pt x="5483352" y="345948"/>
                </a:lnTo>
                <a:lnTo>
                  <a:pt x="5490971" y="336804"/>
                </a:lnTo>
                <a:lnTo>
                  <a:pt x="5489448" y="336804"/>
                </a:lnTo>
                <a:lnTo>
                  <a:pt x="5495544" y="327660"/>
                </a:lnTo>
                <a:lnTo>
                  <a:pt x="5498592" y="316992"/>
                </a:lnTo>
                <a:lnTo>
                  <a:pt x="5498592" y="318516"/>
                </a:lnTo>
                <a:lnTo>
                  <a:pt x="5511165" y="318516"/>
                </a:lnTo>
                <a:lnTo>
                  <a:pt x="5510784" y="320040"/>
                </a:lnTo>
                <a:lnTo>
                  <a:pt x="5510784" y="321564"/>
                </a:lnTo>
                <a:lnTo>
                  <a:pt x="5507736" y="332232"/>
                </a:lnTo>
                <a:lnTo>
                  <a:pt x="5506212" y="332232"/>
                </a:lnTo>
                <a:lnTo>
                  <a:pt x="5506212" y="333756"/>
                </a:lnTo>
                <a:lnTo>
                  <a:pt x="5501639" y="342900"/>
                </a:lnTo>
                <a:lnTo>
                  <a:pt x="5501639" y="344424"/>
                </a:lnTo>
                <a:lnTo>
                  <a:pt x="5500116" y="344424"/>
                </a:lnTo>
                <a:lnTo>
                  <a:pt x="5498846" y="345948"/>
                </a:lnTo>
                <a:close/>
              </a:path>
              <a:path w="5512435" h="373380">
                <a:moveTo>
                  <a:pt x="30480" y="345948"/>
                </a:moveTo>
                <a:lnTo>
                  <a:pt x="28956" y="345948"/>
                </a:lnTo>
                <a:lnTo>
                  <a:pt x="28956" y="344424"/>
                </a:lnTo>
                <a:lnTo>
                  <a:pt x="30480" y="345948"/>
                </a:lnTo>
                <a:close/>
              </a:path>
              <a:path w="5512435" h="373380">
                <a:moveTo>
                  <a:pt x="5493766" y="352044"/>
                </a:moveTo>
                <a:lnTo>
                  <a:pt x="5475732" y="352044"/>
                </a:lnTo>
                <a:lnTo>
                  <a:pt x="5483352" y="344424"/>
                </a:lnTo>
                <a:lnTo>
                  <a:pt x="5483352" y="345948"/>
                </a:lnTo>
                <a:lnTo>
                  <a:pt x="5498846" y="345948"/>
                </a:lnTo>
                <a:lnTo>
                  <a:pt x="5493766" y="352044"/>
                </a:lnTo>
                <a:close/>
              </a:path>
              <a:path w="5512435" h="373380">
                <a:moveTo>
                  <a:pt x="38862" y="352044"/>
                </a:moveTo>
                <a:lnTo>
                  <a:pt x="36576" y="352044"/>
                </a:lnTo>
                <a:lnTo>
                  <a:pt x="36576" y="350520"/>
                </a:lnTo>
                <a:lnTo>
                  <a:pt x="38862" y="352044"/>
                </a:lnTo>
                <a:close/>
              </a:path>
              <a:path w="5512435" h="373380">
                <a:moveTo>
                  <a:pt x="5483352" y="361188"/>
                </a:moveTo>
                <a:lnTo>
                  <a:pt x="5451348" y="361188"/>
                </a:lnTo>
                <a:lnTo>
                  <a:pt x="5457444" y="359664"/>
                </a:lnTo>
                <a:lnTo>
                  <a:pt x="5455920" y="359664"/>
                </a:lnTo>
                <a:lnTo>
                  <a:pt x="5466588" y="356616"/>
                </a:lnTo>
                <a:lnTo>
                  <a:pt x="5475732" y="350520"/>
                </a:lnTo>
                <a:lnTo>
                  <a:pt x="5475732" y="352044"/>
                </a:lnTo>
                <a:lnTo>
                  <a:pt x="5493766" y="352044"/>
                </a:lnTo>
                <a:lnTo>
                  <a:pt x="5492496" y="353568"/>
                </a:lnTo>
                <a:lnTo>
                  <a:pt x="5483352" y="361188"/>
                </a:lnTo>
                <a:close/>
              </a:path>
            </a:pathLst>
          </a:custGeom>
          <a:solidFill>
            <a:srgbClr val="385D89"/>
          </a:solidFill>
        </p:spPr>
        <p:txBody>
          <a:bodyPr wrap="square" lIns="0" tIns="0" rIns="0" bIns="0" rtlCol="0"/>
          <a:lstStyle/>
          <a:p>
            <a:endParaRPr/>
          </a:p>
        </p:txBody>
      </p:sp>
      <p:sp>
        <p:nvSpPr>
          <p:cNvPr id="4" name="object 4"/>
          <p:cNvSpPr txBox="1"/>
          <p:nvPr/>
        </p:nvSpPr>
        <p:spPr>
          <a:xfrm>
            <a:off x="939788" y="1598137"/>
            <a:ext cx="1878964" cy="258404"/>
          </a:xfrm>
          <a:prstGeom prst="rect">
            <a:avLst/>
          </a:prstGeom>
        </p:spPr>
        <p:txBody>
          <a:bodyPr vert="horz" wrap="square" lIns="0" tIns="12065" rIns="0" bIns="0" rtlCol="0">
            <a:spAutoFit/>
          </a:bodyPr>
          <a:lstStyle/>
          <a:p>
            <a:pPr marL="12700">
              <a:lnSpc>
                <a:spcPct val="100000"/>
              </a:lnSpc>
              <a:spcBef>
                <a:spcPts val="95"/>
              </a:spcBef>
            </a:pPr>
            <a:r>
              <a:rPr lang="fr-FR" sz="1600" b="1" spc="-10" dirty="0" err="1">
                <a:solidFill>
                  <a:srgbClr val="1F497C"/>
                </a:solidFill>
                <a:cs typeface="Calibri"/>
              </a:rPr>
              <a:t>Moroccan</a:t>
            </a:r>
            <a:r>
              <a:rPr lang="fr-FR" sz="1600" b="1" spc="-10" dirty="0">
                <a:solidFill>
                  <a:srgbClr val="1F497C"/>
                </a:solidFill>
                <a:cs typeface="Calibri"/>
              </a:rPr>
              <a:t> population</a:t>
            </a:r>
          </a:p>
        </p:txBody>
      </p:sp>
      <p:sp>
        <p:nvSpPr>
          <p:cNvPr id="5" name="object 5"/>
          <p:cNvSpPr/>
          <p:nvPr/>
        </p:nvSpPr>
        <p:spPr>
          <a:xfrm>
            <a:off x="6346832" y="1566847"/>
            <a:ext cx="3244850" cy="361315"/>
          </a:xfrm>
          <a:custGeom>
            <a:avLst/>
            <a:gdLst/>
            <a:ahLst/>
            <a:cxnLst/>
            <a:rect l="l" t="t" r="r" b="b"/>
            <a:pathLst>
              <a:path w="3244850" h="361314">
                <a:moveTo>
                  <a:pt x="3185160" y="361188"/>
                </a:moveTo>
                <a:lnTo>
                  <a:pt x="59436" y="361188"/>
                </a:lnTo>
                <a:lnTo>
                  <a:pt x="36004" y="356377"/>
                </a:lnTo>
                <a:lnTo>
                  <a:pt x="17145" y="343281"/>
                </a:lnTo>
                <a:lnTo>
                  <a:pt x="4572" y="323897"/>
                </a:lnTo>
                <a:lnTo>
                  <a:pt x="0" y="300228"/>
                </a:lnTo>
                <a:lnTo>
                  <a:pt x="0" y="60960"/>
                </a:lnTo>
                <a:lnTo>
                  <a:pt x="4572" y="37290"/>
                </a:lnTo>
                <a:lnTo>
                  <a:pt x="17145" y="17907"/>
                </a:lnTo>
                <a:lnTo>
                  <a:pt x="36004" y="4810"/>
                </a:lnTo>
                <a:lnTo>
                  <a:pt x="59436" y="0"/>
                </a:lnTo>
                <a:lnTo>
                  <a:pt x="3185160" y="0"/>
                </a:lnTo>
                <a:lnTo>
                  <a:pt x="3207948" y="4810"/>
                </a:lnTo>
                <a:lnTo>
                  <a:pt x="3226879" y="17907"/>
                </a:lnTo>
                <a:lnTo>
                  <a:pt x="3239809" y="37290"/>
                </a:lnTo>
                <a:lnTo>
                  <a:pt x="3244596" y="60960"/>
                </a:lnTo>
                <a:lnTo>
                  <a:pt x="3244596" y="300228"/>
                </a:lnTo>
                <a:lnTo>
                  <a:pt x="3239809" y="323897"/>
                </a:lnTo>
                <a:lnTo>
                  <a:pt x="3226879" y="343281"/>
                </a:lnTo>
                <a:lnTo>
                  <a:pt x="3207948" y="356377"/>
                </a:lnTo>
                <a:lnTo>
                  <a:pt x="3185160" y="361188"/>
                </a:lnTo>
                <a:close/>
              </a:path>
            </a:pathLst>
          </a:custGeom>
          <a:solidFill>
            <a:srgbClr val="4F80BC"/>
          </a:solidFill>
        </p:spPr>
        <p:txBody>
          <a:bodyPr wrap="square" lIns="0" tIns="0" rIns="0" bIns="0" rtlCol="0"/>
          <a:lstStyle/>
          <a:p>
            <a:endParaRPr/>
          </a:p>
        </p:txBody>
      </p:sp>
      <p:sp>
        <p:nvSpPr>
          <p:cNvPr id="6" name="object 6"/>
          <p:cNvSpPr/>
          <p:nvPr/>
        </p:nvSpPr>
        <p:spPr>
          <a:xfrm>
            <a:off x="846106" y="2709855"/>
            <a:ext cx="5512435" cy="586740"/>
          </a:xfrm>
          <a:custGeom>
            <a:avLst/>
            <a:gdLst/>
            <a:ahLst/>
            <a:cxnLst/>
            <a:rect l="l" t="t" r="r" b="b"/>
            <a:pathLst>
              <a:path w="5512435" h="586739">
                <a:moveTo>
                  <a:pt x="5420868" y="586740"/>
                </a:moveTo>
                <a:lnTo>
                  <a:pt x="92964" y="586740"/>
                </a:lnTo>
                <a:lnTo>
                  <a:pt x="82296" y="585216"/>
                </a:lnTo>
                <a:lnTo>
                  <a:pt x="45720" y="569976"/>
                </a:lnTo>
                <a:lnTo>
                  <a:pt x="18288" y="542544"/>
                </a:lnTo>
                <a:lnTo>
                  <a:pt x="9144" y="524256"/>
                </a:lnTo>
                <a:lnTo>
                  <a:pt x="4572" y="515112"/>
                </a:lnTo>
                <a:lnTo>
                  <a:pt x="3048" y="505968"/>
                </a:lnTo>
                <a:lnTo>
                  <a:pt x="0" y="484632"/>
                </a:lnTo>
                <a:lnTo>
                  <a:pt x="0" y="91440"/>
                </a:lnTo>
                <a:lnTo>
                  <a:pt x="1524" y="80772"/>
                </a:lnTo>
                <a:lnTo>
                  <a:pt x="7620" y="62484"/>
                </a:lnTo>
                <a:lnTo>
                  <a:pt x="12192" y="53340"/>
                </a:lnTo>
                <a:lnTo>
                  <a:pt x="18288" y="44196"/>
                </a:lnTo>
                <a:lnTo>
                  <a:pt x="22860" y="36576"/>
                </a:lnTo>
                <a:lnTo>
                  <a:pt x="53340" y="12192"/>
                </a:lnTo>
                <a:lnTo>
                  <a:pt x="91440" y="0"/>
                </a:lnTo>
                <a:lnTo>
                  <a:pt x="5419344" y="0"/>
                </a:lnTo>
                <a:lnTo>
                  <a:pt x="5430012" y="1524"/>
                </a:lnTo>
                <a:lnTo>
                  <a:pt x="5440680" y="4572"/>
                </a:lnTo>
                <a:lnTo>
                  <a:pt x="5449823" y="7620"/>
                </a:lnTo>
                <a:lnTo>
                  <a:pt x="5458968" y="12192"/>
                </a:lnTo>
                <a:lnTo>
                  <a:pt x="92964" y="12192"/>
                </a:lnTo>
                <a:lnTo>
                  <a:pt x="85344" y="13716"/>
                </a:lnTo>
                <a:lnTo>
                  <a:pt x="76200" y="16764"/>
                </a:lnTo>
                <a:lnTo>
                  <a:pt x="68580" y="18288"/>
                </a:lnTo>
                <a:lnTo>
                  <a:pt x="59436" y="22860"/>
                </a:lnTo>
                <a:lnTo>
                  <a:pt x="53340" y="27432"/>
                </a:lnTo>
                <a:lnTo>
                  <a:pt x="45720" y="32004"/>
                </a:lnTo>
                <a:lnTo>
                  <a:pt x="33528" y="44196"/>
                </a:lnTo>
                <a:lnTo>
                  <a:pt x="19812" y="67056"/>
                </a:lnTo>
                <a:lnTo>
                  <a:pt x="16764" y="74676"/>
                </a:lnTo>
                <a:lnTo>
                  <a:pt x="15240" y="83820"/>
                </a:lnTo>
                <a:lnTo>
                  <a:pt x="13716" y="91440"/>
                </a:lnTo>
                <a:lnTo>
                  <a:pt x="13716" y="493776"/>
                </a:lnTo>
                <a:lnTo>
                  <a:pt x="15240" y="502920"/>
                </a:lnTo>
                <a:lnTo>
                  <a:pt x="16764" y="510540"/>
                </a:lnTo>
                <a:lnTo>
                  <a:pt x="19812" y="519684"/>
                </a:lnTo>
                <a:lnTo>
                  <a:pt x="24384" y="527304"/>
                </a:lnTo>
                <a:lnTo>
                  <a:pt x="27432" y="534924"/>
                </a:lnTo>
                <a:lnTo>
                  <a:pt x="51816" y="559308"/>
                </a:lnTo>
                <a:lnTo>
                  <a:pt x="59436" y="563880"/>
                </a:lnTo>
                <a:lnTo>
                  <a:pt x="67056" y="566928"/>
                </a:lnTo>
                <a:lnTo>
                  <a:pt x="76200" y="569976"/>
                </a:lnTo>
                <a:lnTo>
                  <a:pt x="83820" y="573024"/>
                </a:lnTo>
                <a:lnTo>
                  <a:pt x="92964" y="573024"/>
                </a:lnTo>
                <a:lnTo>
                  <a:pt x="102108" y="574547"/>
                </a:lnTo>
                <a:lnTo>
                  <a:pt x="5458968" y="574547"/>
                </a:lnTo>
                <a:lnTo>
                  <a:pt x="5449823" y="579120"/>
                </a:lnTo>
                <a:lnTo>
                  <a:pt x="5431536" y="585216"/>
                </a:lnTo>
                <a:lnTo>
                  <a:pt x="5420868" y="586740"/>
                </a:lnTo>
                <a:close/>
              </a:path>
              <a:path w="5512435" h="586739">
                <a:moveTo>
                  <a:pt x="5458968" y="574547"/>
                </a:moveTo>
                <a:lnTo>
                  <a:pt x="5410200" y="574547"/>
                </a:lnTo>
                <a:lnTo>
                  <a:pt x="5419344" y="573024"/>
                </a:lnTo>
                <a:lnTo>
                  <a:pt x="5426964" y="573024"/>
                </a:lnTo>
                <a:lnTo>
                  <a:pt x="5445252" y="566928"/>
                </a:lnTo>
                <a:lnTo>
                  <a:pt x="5452871" y="563880"/>
                </a:lnTo>
                <a:lnTo>
                  <a:pt x="5460492" y="559308"/>
                </a:lnTo>
                <a:lnTo>
                  <a:pt x="5466588" y="553212"/>
                </a:lnTo>
                <a:lnTo>
                  <a:pt x="5472684" y="548640"/>
                </a:lnTo>
                <a:lnTo>
                  <a:pt x="5478780" y="542544"/>
                </a:lnTo>
                <a:lnTo>
                  <a:pt x="5492496" y="519684"/>
                </a:lnTo>
                <a:lnTo>
                  <a:pt x="5495544" y="512064"/>
                </a:lnTo>
                <a:lnTo>
                  <a:pt x="5500116" y="484632"/>
                </a:lnTo>
                <a:lnTo>
                  <a:pt x="5500116" y="102108"/>
                </a:lnTo>
                <a:lnTo>
                  <a:pt x="5495544" y="74676"/>
                </a:lnTo>
                <a:lnTo>
                  <a:pt x="5489448" y="59436"/>
                </a:lnTo>
                <a:lnTo>
                  <a:pt x="5484876" y="51816"/>
                </a:lnTo>
                <a:lnTo>
                  <a:pt x="5478780" y="44196"/>
                </a:lnTo>
                <a:lnTo>
                  <a:pt x="5474207" y="38100"/>
                </a:lnTo>
                <a:lnTo>
                  <a:pt x="5466588" y="33528"/>
                </a:lnTo>
                <a:lnTo>
                  <a:pt x="5460492" y="27432"/>
                </a:lnTo>
                <a:lnTo>
                  <a:pt x="5452871" y="22860"/>
                </a:lnTo>
                <a:lnTo>
                  <a:pt x="5445252" y="19812"/>
                </a:lnTo>
                <a:lnTo>
                  <a:pt x="5436107" y="16764"/>
                </a:lnTo>
                <a:lnTo>
                  <a:pt x="5428487" y="13716"/>
                </a:lnTo>
                <a:lnTo>
                  <a:pt x="5419344" y="12192"/>
                </a:lnTo>
                <a:lnTo>
                  <a:pt x="5458968" y="12192"/>
                </a:lnTo>
                <a:lnTo>
                  <a:pt x="5494020" y="44196"/>
                </a:lnTo>
                <a:lnTo>
                  <a:pt x="5507736" y="71628"/>
                </a:lnTo>
                <a:lnTo>
                  <a:pt x="5510784" y="80772"/>
                </a:lnTo>
                <a:lnTo>
                  <a:pt x="5512307" y="91440"/>
                </a:lnTo>
                <a:lnTo>
                  <a:pt x="5512307" y="495300"/>
                </a:lnTo>
                <a:lnTo>
                  <a:pt x="5500116" y="533400"/>
                </a:lnTo>
                <a:lnTo>
                  <a:pt x="5481828" y="556260"/>
                </a:lnTo>
                <a:lnTo>
                  <a:pt x="5475732" y="563880"/>
                </a:lnTo>
                <a:lnTo>
                  <a:pt x="5468112" y="569976"/>
                </a:lnTo>
                <a:lnTo>
                  <a:pt x="5458968" y="574547"/>
                </a:lnTo>
                <a:close/>
              </a:path>
            </a:pathLst>
          </a:custGeom>
          <a:solidFill>
            <a:srgbClr val="385D89"/>
          </a:solidFill>
        </p:spPr>
        <p:txBody>
          <a:bodyPr wrap="square" lIns="0" tIns="0" rIns="0" bIns="0" rtlCol="0"/>
          <a:lstStyle/>
          <a:p>
            <a:endParaRPr/>
          </a:p>
        </p:txBody>
      </p:sp>
      <p:sp>
        <p:nvSpPr>
          <p:cNvPr id="8" name="object 8"/>
          <p:cNvSpPr/>
          <p:nvPr/>
        </p:nvSpPr>
        <p:spPr>
          <a:xfrm>
            <a:off x="8013700" y="2714625"/>
            <a:ext cx="1752600" cy="574675"/>
          </a:xfrm>
          <a:custGeom>
            <a:avLst/>
            <a:gdLst/>
            <a:ahLst/>
            <a:cxnLst/>
            <a:rect l="l" t="t" r="r" b="b"/>
            <a:pathLst>
              <a:path w="1580515" h="574675">
                <a:moveTo>
                  <a:pt x="1484376" y="574548"/>
                </a:moveTo>
                <a:lnTo>
                  <a:pt x="96012" y="574548"/>
                </a:lnTo>
                <a:lnTo>
                  <a:pt x="59150" y="567047"/>
                </a:lnTo>
                <a:lnTo>
                  <a:pt x="28575" y="546544"/>
                </a:lnTo>
                <a:lnTo>
                  <a:pt x="7715" y="516040"/>
                </a:lnTo>
                <a:lnTo>
                  <a:pt x="0" y="478536"/>
                </a:lnTo>
                <a:lnTo>
                  <a:pt x="0" y="96012"/>
                </a:lnTo>
                <a:lnTo>
                  <a:pt x="7715" y="58507"/>
                </a:lnTo>
                <a:lnTo>
                  <a:pt x="28575" y="28003"/>
                </a:lnTo>
                <a:lnTo>
                  <a:pt x="59150" y="7500"/>
                </a:lnTo>
                <a:lnTo>
                  <a:pt x="96012" y="0"/>
                </a:lnTo>
                <a:lnTo>
                  <a:pt x="1484376" y="0"/>
                </a:lnTo>
                <a:lnTo>
                  <a:pt x="1521880" y="7500"/>
                </a:lnTo>
                <a:lnTo>
                  <a:pt x="1552384" y="28003"/>
                </a:lnTo>
                <a:lnTo>
                  <a:pt x="1572887" y="58507"/>
                </a:lnTo>
                <a:lnTo>
                  <a:pt x="1580388" y="96012"/>
                </a:lnTo>
                <a:lnTo>
                  <a:pt x="1580388" y="478536"/>
                </a:lnTo>
                <a:lnTo>
                  <a:pt x="1572887" y="516040"/>
                </a:lnTo>
                <a:lnTo>
                  <a:pt x="1552384" y="546544"/>
                </a:lnTo>
                <a:lnTo>
                  <a:pt x="1521880" y="567047"/>
                </a:lnTo>
                <a:lnTo>
                  <a:pt x="1484376" y="574548"/>
                </a:lnTo>
                <a:close/>
              </a:path>
            </a:pathLst>
          </a:custGeom>
          <a:solidFill>
            <a:srgbClr val="4F80BC"/>
          </a:solidFill>
        </p:spPr>
        <p:txBody>
          <a:bodyPr wrap="square" lIns="0" tIns="0" rIns="0" bIns="0" rtlCol="0"/>
          <a:lstStyle/>
          <a:p>
            <a:pPr algn="ctr"/>
            <a:r>
              <a:rPr lang="fr-FR" b="1" dirty="0" smtClean="0">
                <a:solidFill>
                  <a:schemeClr val="bg1"/>
                </a:solidFill>
              </a:rPr>
              <a:t>876005 in 49.4% are  </a:t>
            </a:r>
            <a:r>
              <a:rPr lang="fr-FR" b="1" dirty="0" err="1" smtClean="0">
                <a:solidFill>
                  <a:schemeClr val="bg1"/>
                </a:solidFill>
              </a:rPr>
              <a:t>women</a:t>
            </a:r>
            <a:endParaRPr lang="en-US" b="1" dirty="0" smtClean="0">
              <a:solidFill>
                <a:schemeClr val="bg1"/>
              </a:solidFill>
            </a:endParaRPr>
          </a:p>
        </p:txBody>
      </p:sp>
      <p:sp>
        <p:nvSpPr>
          <p:cNvPr id="10" name="object 10"/>
          <p:cNvSpPr/>
          <p:nvPr/>
        </p:nvSpPr>
        <p:spPr>
          <a:xfrm>
            <a:off x="8159496" y="3418332"/>
            <a:ext cx="1589532" cy="370332"/>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8159496" y="3418332"/>
            <a:ext cx="1590040" cy="370840"/>
          </a:xfrm>
          <a:custGeom>
            <a:avLst/>
            <a:gdLst/>
            <a:ahLst/>
            <a:cxnLst/>
            <a:rect l="l" t="t" r="r" b="b"/>
            <a:pathLst>
              <a:path w="1590040" h="370839">
                <a:moveTo>
                  <a:pt x="1525524" y="370332"/>
                </a:moveTo>
                <a:lnTo>
                  <a:pt x="59436" y="370332"/>
                </a:lnTo>
                <a:lnTo>
                  <a:pt x="51816" y="368808"/>
                </a:lnTo>
                <a:lnTo>
                  <a:pt x="41148" y="364236"/>
                </a:lnTo>
                <a:lnTo>
                  <a:pt x="39624" y="364236"/>
                </a:lnTo>
                <a:lnTo>
                  <a:pt x="28956" y="359664"/>
                </a:lnTo>
                <a:lnTo>
                  <a:pt x="28956" y="358140"/>
                </a:lnTo>
                <a:lnTo>
                  <a:pt x="19812" y="350520"/>
                </a:lnTo>
                <a:lnTo>
                  <a:pt x="12192" y="341376"/>
                </a:lnTo>
                <a:lnTo>
                  <a:pt x="10668" y="341376"/>
                </a:lnTo>
                <a:lnTo>
                  <a:pt x="6096" y="330708"/>
                </a:lnTo>
                <a:lnTo>
                  <a:pt x="6096" y="329184"/>
                </a:lnTo>
                <a:lnTo>
                  <a:pt x="1524" y="318515"/>
                </a:lnTo>
                <a:lnTo>
                  <a:pt x="1524" y="312420"/>
                </a:lnTo>
                <a:lnTo>
                  <a:pt x="0" y="304800"/>
                </a:lnTo>
                <a:lnTo>
                  <a:pt x="0" y="65532"/>
                </a:lnTo>
                <a:lnTo>
                  <a:pt x="1524" y="57912"/>
                </a:lnTo>
                <a:lnTo>
                  <a:pt x="1524" y="51816"/>
                </a:lnTo>
                <a:lnTo>
                  <a:pt x="6096" y="39624"/>
                </a:lnTo>
                <a:lnTo>
                  <a:pt x="10668" y="28956"/>
                </a:lnTo>
                <a:lnTo>
                  <a:pt x="12192" y="28956"/>
                </a:lnTo>
                <a:lnTo>
                  <a:pt x="12192" y="27432"/>
                </a:lnTo>
                <a:lnTo>
                  <a:pt x="19812" y="19812"/>
                </a:lnTo>
                <a:lnTo>
                  <a:pt x="19812" y="18288"/>
                </a:lnTo>
                <a:lnTo>
                  <a:pt x="28956" y="10668"/>
                </a:lnTo>
                <a:lnTo>
                  <a:pt x="39624" y="4572"/>
                </a:lnTo>
                <a:lnTo>
                  <a:pt x="41148" y="4572"/>
                </a:lnTo>
                <a:lnTo>
                  <a:pt x="51816" y="1524"/>
                </a:lnTo>
                <a:lnTo>
                  <a:pt x="57912" y="0"/>
                </a:lnTo>
                <a:lnTo>
                  <a:pt x="1531620" y="0"/>
                </a:lnTo>
                <a:lnTo>
                  <a:pt x="1549908" y="4572"/>
                </a:lnTo>
                <a:lnTo>
                  <a:pt x="1557909" y="9144"/>
                </a:lnTo>
                <a:lnTo>
                  <a:pt x="59436" y="9144"/>
                </a:lnTo>
                <a:lnTo>
                  <a:pt x="53340" y="10668"/>
                </a:lnTo>
                <a:lnTo>
                  <a:pt x="54864" y="10668"/>
                </a:lnTo>
                <a:lnTo>
                  <a:pt x="44196" y="13716"/>
                </a:lnTo>
                <a:lnTo>
                  <a:pt x="36195" y="18288"/>
                </a:lnTo>
                <a:lnTo>
                  <a:pt x="35052" y="18288"/>
                </a:lnTo>
                <a:lnTo>
                  <a:pt x="25908" y="25908"/>
                </a:lnTo>
                <a:lnTo>
                  <a:pt x="19812" y="33528"/>
                </a:lnTo>
                <a:lnTo>
                  <a:pt x="13716" y="44196"/>
                </a:lnTo>
                <a:lnTo>
                  <a:pt x="14668" y="44196"/>
                </a:lnTo>
                <a:lnTo>
                  <a:pt x="11239" y="53340"/>
                </a:lnTo>
                <a:lnTo>
                  <a:pt x="10668" y="53340"/>
                </a:lnTo>
                <a:lnTo>
                  <a:pt x="10668" y="316992"/>
                </a:lnTo>
                <a:lnTo>
                  <a:pt x="11239" y="316992"/>
                </a:lnTo>
                <a:lnTo>
                  <a:pt x="14668" y="326136"/>
                </a:lnTo>
                <a:lnTo>
                  <a:pt x="13716" y="326136"/>
                </a:lnTo>
                <a:lnTo>
                  <a:pt x="19812" y="336804"/>
                </a:lnTo>
                <a:lnTo>
                  <a:pt x="20827" y="336804"/>
                </a:lnTo>
                <a:lnTo>
                  <a:pt x="25908" y="344424"/>
                </a:lnTo>
                <a:lnTo>
                  <a:pt x="35052" y="350520"/>
                </a:lnTo>
                <a:lnTo>
                  <a:pt x="33528" y="350520"/>
                </a:lnTo>
                <a:lnTo>
                  <a:pt x="44196" y="356616"/>
                </a:lnTo>
                <a:lnTo>
                  <a:pt x="47751" y="356616"/>
                </a:lnTo>
                <a:lnTo>
                  <a:pt x="54864" y="359664"/>
                </a:lnTo>
                <a:lnTo>
                  <a:pt x="1560576" y="359664"/>
                </a:lnTo>
                <a:lnTo>
                  <a:pt x="1549908" y="364236"/>
                </a:lnTo>
                <a:lnTo>
                  <a:pt x="1537716" y="368808"/>
                </a:lnTo>
                <a:lnTo>
                  <a:pt x="1531620" y="368808"/>
                </a:lnTo>
                <a:lnTo>
                  <a:pt x="1525524" y="370332"/>
                </a:lnTo>
                <a:close/>
              </a:path>
              <a:path w="1590040" h="370839">
                <a:moveTo>
                  <a:pt x="1556004" y="19812"/>
                </a:moveTo>
                <a:lnTo>
                  <a:pt x="1545336" y="13716"/>
                </a:lnTo>
                <a:lnTo>
                  <a:pt x="1546859" y="13716"/>
                </a:lnTo>
                <a:lnTo>
                  <a:pt x="1536192" y="10668"/>
                </a:lnTo>
                <a:lnTo>
                  <a:pt x="1530096" y="9144"/>
                </a:lnTo>
                <a:lnTo>
                  <a:pt x="1557909" y="9144"/>
                </a:lnTo>
                <a:lnTo>
                  <a:pt x="1560576" y="10668"/>
                </a:lnTo>
                <a:lnTo>
                  <a:pt x="1562100" y="10668"/>
                </a:lnTo>
                <a:lnTo>
                  <a:pt x="1569720" y="18288"/>
                </a:lnTo>
                <a:lnTo>
                  <a:pt x="1556004" y="18288"/>
                </a:lnTo>
                <a:lnTo>
                  <a:pt x="1556004" y="19812"/>
                </a:lnTo>
                <a:close/>
              </a:path>
              <a:path w="1590040" h="370839">
                <a:moveTo>
                  <a:pt x="33528" y="19812"/>
                </a:moveTo>
                <a:lnTo>
                  <a:pt x="35052" y="18288"/>
                </a:lnTo>
                <a:lnTo>
                  <a:pt x="36195" y="18288"/>
                </a:lnTo>
                <a:lnTo>
                  <a:pt x="33528" y="19812"/>
                </a:lnTo>
                <a:close/>
              </a:path>
              <a:path w="1590040" h="370839">
                <a:moveTo>
                  <a:pt x="1575816" y="44196"/>
                </a:moveTo>
                <a:lnTo>
                  <a:pt x="1569720" y="33528"/>
                </a:lnTo>
                <a:lnTo>
                  <a:pt x="1571244" y="33528"/>
                </a:lnTo>
                <a:lnTo>
                  <a:pt x="1556004" y="18288"/>
                </a:lnTo>
                <a:lnTo>
                  <a:pt x="1571244" y="18288"/>
                </a:lnTo>
                <a:lnTo>
                  <a:pt x="1571244" y="19812"/>
                </a:lnTo>
                <a:lnTo>
                  <a:pt x="1578863" y="27432"/>
                </a:lnTo>
                <a:lnTo>
                  <a:pt x="1578863" y="28956"/>
                </a:lnTo>
                <a:lnTo>
                  <a:pt x="1584959" y="39624"/>
                </a:lnTo>
                <a:lnTo>
                  <a:pt x="1585722" y="42672"/>
                </a:lnTo>
                <a:lnTo>
                  <a:pt x="1575816" y="42672"/>
                </a:lnTo>
                <a:lnTo>
                  <a:pt x="1575816" y="44196"/>
                </a:lnTo>
                <a:close/>
              </a:path>
              <a:path w="1590040" h="370839">
                <a:moveTo>
                  <a:pt x="14668" y="44196"/>
                </a:moveTo>
                <a:lnTo>
                  <a:pt x="13716" y="44196"/>
                </a:lnTo>
                <a:lnTo>
                  <a:pt x="15240" y="42672"/>
                </a:lnTo>
                <a:lnTo>
                  <a:pt x="14668" y="44196"/>
                </a:lnTo>
                <a:close/>
              </a:path>
              <a:path w="1590040" h="370839">
                <a:moveTo>
                  <a:pt x="1578863" y="54864"/>
                </a:moveTo>
                <a:lnTo>
                  <a:pt x="1575816" y="42672"/>
                </a:lnTo>
                <a:lnTo>
                  <a:pt x="1585722" y="42672"/>
                </a:lnTo>
                <a:lnTo>
                  <a:pt x="1588389" y="53340"/>
                </a:lnTo>
                <a:lnTo>
                  <a:pt x="1578863" y="53340"/>
                </a:lnTo>
                <a:lnTo>
                  <a:pt x="1578863" y="54864"/>
                </a:lnTo>
                <a:close/>
              </a:path>
              <a:path w="1590040" h="370839">
                <a:moveTo>
                  <a:pt x="10668" y="54864"/>
                </a:moveTo>
                <a:lnTo>
                  <a:pt x="10668" y="53340"/>
                </a:lnTo>
                <a:lnTo>
                  <a:pt x="11239" y="53340"/>
                </a:lnTo>
                <a:lnTo>
                  <a:pt x="10668" y="54864"/>
                </a:lnTo>
                <a:close/>
              </a:path>
              <a:path w="1590040" h="370839">
                <a:moveTo>
                  <a:pt x="1588312" y="316992"/>
                </a:moveTo>
                <a:lnTo>
                  <a:pt x="1578863" y="316992"/>
                </a:lnTo>
                <a:lnTo>
                  <a:pt x="1580388" y="310896"/>
                </a:lnTo>
                <a:lnTo>
                  <a:pt x="1580388" y="59436"/>
                </a:lnTo>
                <a:lnTo>
                  <a:pt x="1578863" y="53340"/>
                </a:lnTo>
                <a:lnTo>
                  <a:pt x="1588389" y="53340"/>
                </a:lnTo>
                <a:lnTo>
                  <a:pt x="1589532" y="57912"/>
                </a:lnTo>
                <a:lnTo>
                  <a:pt x="1589532" y="310896"/>
                </a:lnTo>
                <a:lnTo>
                  <a:pt x="1588312" y="316992"/>
                </a:lnTo>
                <a:close/>
              </a:path>
              <a:path w="1590040" h="370839">
                <a:moveTo>
                  <a:pt x="11239" y="316992"/>
                </a:moveTo>
                <a:lnTo>
                  <a:pt x="10668" y="316992"/>
                </a:lnTo>
                <a:lnTo>
                  <a:pt x="10668" y="315468"/>
                </a:lnTo>
                <a:lnTo>
                  <a:pt x="11239" y="316992"/>
                </a:lnTo>
                <a:close/>
              </a:path>
              <a:path w="1590040" h="370839">
                <a:moveTo>
                  <a:pt x="1585395" y="327660"/>
                </a:moveTo>
                <a:lnTo>
                  <a:pt x="1575816" y="327660"/>
                </a:lnTo>
                <a:lnTo>
                  <a:pt x="1578863" y="315468"/>
                </a:lnTo>
                <a:lnTo>
                  <a:pt x="1578863" y="316992"/>
                </a:lnTo>
                <a:lnTo>
                  <a:pt x="1588312" y="316992"/>
                </a:lnTo>
                <a:lnTo>
                  <a:pt x="1588008" y="318515"/>
                </a:lnTo>
                <a:lnTo>
                  <a:pt x="1585395" y="327660"/>
                </a:lnTo>
                <a:close/>
              </a:path>
              <a:path w="1590040" h="370839">
                <a:moveTo>
                  <a:pt x="15240" y="327660"/>
                </a:moveTo>
                <a:lnTo>
                  <a:pt x="13716" y="326136"/>
                </a:lnTo>
                <a:lnTo>
                  <a:pt x="14668" y="326136"/>
                </a:lnTo>
                <a:lnTo>
                  <a:pt x="15240" y="327660"/>
                </a:lnTo>
                <a:close/>
              </a:path>
              <a:path w="1590040" h="370839">
                <a:moveTo>
                  <a:pt x="1569720" y="336804"/>
                </a:moveTo>
                <a:lnTo>
                  <a:pt x="1575816" y="326136"/>
                </a:lnTo>
                <a:lnTo>
                  <a:pt x="1575816" y="327660"/>
                </a:lnTo>
                <a:lnTo>
                  <a:pt x="1585395" y="327660"/>
                </a:lnTo>
                <a:lnTo>
                  <a:pt x="1584959" y="329184"/>
                </a:lnTo>
                <a:lnTo>
                  <a:pt x="1584959" y="330708"/>
                </a:lnTo>
                <a:lnTo>
                  <a:pt x="1582347" y="335280"/>
                </a:lnTo>
                <a:lnTo>
                  <a:pt x="1571244" y="335280"/>
                </a:lnTo>
                <a:lnTo>
                  <a:pt x="1569720" y="336804"/>
                </a:lnTo>
                <a:close/>
              </a:path>
              <a:path w="1590040" h="370839">
                <a:moveTo>
                  <a:pt x="20827" y="336804"/>
                </a:moveTo>
                <a:lnTo>
                  <a:pt x="19812" y="336804"/>
                </a:lnTo>
                <a:lnTo>
                  <a:pt x="19812" y="335280"/>
                </a:lnTo>
                <a:lnTo>
                  <a:pt x="20827" y="336804"/>
                </a:lnTo>
                <a:close/>
              </a:path>
              <a:path w="1590040" h="370839">
                <a:moveTo>
                  <a:pt x="1563624" y="356616"/>
                </a:moveTo>
                <a:lnTo>
                  <a:pt x="1545336" y="356616"/>
                </a:lnTo>
                <a:lnTo>
                  <a:pt x="1556004" y="350520"/>
                </a:lnTo>
                <a:lnTo>
                  <a:pt x="1563624" y="344424"/>
                </a:lnTo>
                <a:lnTo>
                  <a:pt x="1571244" y="335280"/>
                </a:lnTo>
                <a:lnTo>
                  <a:pt x="1582347" y="335280"/>
                </a:lnTo>
                <a:lnTo>
                  <a:pt x="1578863" y="341376"/>
                </a:lnTo>
                <a:lnTo>
                  <a:pt x="1571244" y="350520"/>
                </a:lnTo>
                <a:lnTo>
                  <a:pt x="1569720" y="350520"/>
                </a:lnTo>
                <a:lnTo>
                  <a:pt x="1563624" y="356616"/>
                </a:lnTo>
                <a:close/>
              </a:path>
              <a:path w="1590040" h="370839">
                <a:moveTo>
                  <a:pt x="47751" y="356616"/>
                </a:moveTo>
                <a:lnTo>
                  <a:pt x="44196" y="356616"/>
                </a:lnTo>
                <a:lnTo>
                  <a:pt x="44196" y="355092"/>
                </a:lnTo>
                <a:lnTo>
                  <a:pt x="47751" y="356616"/>
                </a:lnTo>
                <a:close/>
              </a:path>
              <a:path w="1590040" h="370839">
                <a:moveTo>
                  <a:pt x="1560576" y="359664"/>
                </a:moveTo>
                <a:lnTo>
                  <a:pt x="1536192" y="359664"/>
                </a:lnTo>
                <a:lnTo>
                  <a:pt x="1546859" y="355092"/>
                </a:lnTo>
                <a:lnTo>
                  <a:pt x="1545336" y="356616"/>
                </a:lnTo>
                <a:lnTo>
                  <a:pt x="1563624" y="356616"/>
                </a:lnTo>
                <a:lnTo>
                  <a:pt x="1562100" y="358140"/>
                </a:lnTo>
                <a:lnTo>
                  <a:pt x="1560576" y="358140"/>
                </a:lnTo>
                <a:lnTo>
                  <a:pt x="1560576" y="359664"/>
                </a:lnTo>
                <a:close/>
              </a:path>
            </a:pathLst>
          </a:custGeom>
          <a:solidFill>
            <a:srgbClr val="46AAC4"/>
          </a:solidFill>
        </p:spPr>
        <p:txBody>
          <a:bodyPr wrap="square" lIns="0" tIns="0" rIns="0" bIns="0" rtlCol="0"/>
          <a:lstStyle/>
          <a:p>
            <a:endParaRPr/>
          </a:p>
        </p:txBody>
      </p:sp>
      <p:sp>
        <p:nvSpPr>
          <p:cNvPr id="18" name="object 18"/>
          <p:cNvSpPr/>
          <p:nvPr/>
        </p:nvSpPr>
        <p:spPr>
          <a:xfrm>
            <a:off x="861060" y="4902708"/>
            <a:ext cx="5511165" cy="373380"/>
          </a:xfrm>
          <a:custGeom>
            <a:avLst/>
            <a:gdLst/>
            <a:ahLst/>
            <a:cxnLst/>
            <a:rect l="l" t="t" r="r" b="b"/>
            <a:pathLst>
              <a:path w="5511165" h="373379">
                <a:moveTo>
                  <a:pt x="5457444" y="1524"/>
                </a:moveTo>
                <a:lnTo>
                  <a:pt x="53340" y="1524"/>
                </a:lnTo>
                <a:lnTo>
                  <a:pt x="59436" y="0"/>
                </a:lnTo>
                <a:lnTo>
                  <a:pt x="5451348" y="0"/>
                </a:lnTo>
                <a:lnTo>
                  <a:pt x="5457444" y="1524"/>
                </a:lnTo>
                <a:close/>
              </a:path>
              <a:path w="5511165" h="373379">
                <a:moveTo>
                  <a:pt x="5469636" y="4572"/>
                </a:moveTo>
                <a:lnTo>
                  <a:pt x="41148" y="4572"/>
                </a:lnTo>
                <a:lnTo>
                  <a:pt x="51816" y="1524"/>
                </a:lnTo>
                <a:lnTo>
                  <a:pt x="5458968" y="1524"/>
                </a:lnTo>
                <a:lnTo>
                  <a:pt x="5469636" y="4572"/>
                </a:lnTo>
                <a:close/>
              </a:path>
              <a:path w="5511165" h="373379">
                <a:moveTo>
                  <a:pt x="5471160" y="367284"/>
                </a:moveTo>
                <a:lnTo>
                  <a:pt x="39624" y="367284"/>
                </a:lnTo>
                <a:lnTo>
                  <a:pt x="28956" y="362712"/>
                </a:lnTo>
                <a:lnTo>
                  <a:pt x="28956" y="361188"/>
                </a:lnTo>
                <a:lnTo>
                  <a:pt x="19812" y="353568"/>
                </a:lnTo>
                <a:lnTo>
                  <a:pt x="18288" y="353568"/>
                </a:lnTo>
                <a:lnTo>
                  <a:pt x="10668" y="344424"/>
                </a:lnTo>
                <a:lnTo>
                  <a:pt x="10668" y="342900"/>
                </a:lnTo>
                <a:lnTo>
                  <a:pt x="4572" y="332232"/>
                </a:lnTo>
                <a:lnTo>
                  <a:pt x="0" y="313944"/>
                </a:lnTo>
                <a:lnTo>
                  <a:pt x="0" y="59436"/>
                </a:lnTo>
                <a:lnTo>
                  <a:pt x="1524" y="53340"/>
                </a:lnTo>
                <a:lnTo>
                  <a:pt x="1524" y="51816"/>
                </a:lnTo>
                <a:lnTo>
                  <a:pt x="4572" y="41148"/>
                </a:lnTo>
                <a:lnTo>
                  <a:pt x="4572" y="39624"/>
                </a:lnTo>
                <a:lnTo>
                  <a:pt x="10668" y="28956"/>
                </a:lnTo>
                <a:lnTo>
                  <a:pt x="18288" y="19812"/>
                </a:lnTo>
                <a:lnTo>
                  <a:pt x="19812" y="19812"/>
                </a:lnTo>
                <a:lnTo>
                  <a:pt x="19812" y="18288"/>
                </a:lnTo>
                <a:lnTo>
                  <a:pt x="28956" y="12192"/>
                </a:lnTo>
                <a:lnTo>
                  <a:pt x="28956" y="10668"/>
                </a:lnTo>
                <a:lnTo>
                  <a:pt x="39624" y="6096"/>
                </a:lnTo>
                <a:lnTo>
                  <a:pt x="39624" y="4572"/>
                </a:lnTo>
                <a:lnTo>
                  <a:pt x="5471160" y="4572"/>
                </a:lnTo>
                <a:lnTo>
                  <a:pt x="5471160" y="6096"/>
                </a:lnTo>
                <a:lnTo>
                  <a:pt x="5481828" y="10668"/>
                </a:lnTo>
                <a:lnTo>
                  <a:pt x="5483352" y="12192"/>
                </a:lnTo>
                <a:lnTo>
                  <a:pt x="60960" y="12192"/>
                </a:lnTo>
                <a:lnTo>
                  <a:pt x="54864" y="13716"/>
                </a:lnTo>
                <a:lnTo>
                  <a:pt x="56388" y="13716"/>
                </a:lnTo>
                <a:lnTo>
                  <a:pt x="44196" y="16764"/>
                </a:lnTo>
                <a:lnTo>
                  <a:pt x="45720" y="16764"/>
                </a:lnTo>
                <a:lnTo>
                  <a:pt x="37719" y="21336"/>
                </a:lnTo>
                <a:lnTo>
                  <a:pt x="36576" y="21336"/>
                </a:lnTo>
                <a:lnTo>
                  <a:pt x="29260" y="27432"/>
                </a:lnTo>
                <a:lnTo>
                  <a:pt x="28956" y="27432"/>
                </a:lnTo>
                <a:lnTo>
                  <a:pt x="27432" y="28956"/>
                </a:lnTo>
                <a:lnTo>
                  <a:pt x="27686" y="28956"/>
                </a:lnTo>
                <a:lnTo>
                  <a:pt x="22606" y="35052"/>
                </a:lnTo>
                <a:lnTo>
                  <a:pt x="21336" y="35052"/>
                </a:lnTo>
                <a:lnTo>
                  <a:pt x="17417" y="44196"/>
                </a:lnTo>
                <a:lnTo>
                  <a:pt x="16764" y="44196"/>
                </a:lnTo>
                <a:lnTo>
                  <a:pt x="14097" y="54864"/>
                </a:lnTo>
                <a:lnTo>
                  <a:pt x="13716" y="54864"/>
                </a:lnTo>
                <a:lnTo>
                  <a:pt x="12192" y="60960"/>
                </a:lnTo>
                <a:lnTo>
                  <a:pt x="12192" y="312420"/>
                </a:lnTo>
                <a:lnTo>
                  <a:pt x="13716" y="316992"/>
                </a:lnTo>
                <a:lnTo>
                  <a:pt x="16764" y="327660"/>
                </a:lnTo>
                <a:lnTo>
                  <a:pt x="17417" y="327660"/>
                </a:lnTo>
                <a:lnTo>
                  <a:pt x="21336" y="336804"/>
                </a:lnTo>
                <a:lnTo>
                  <a:pt x="28956" y="344424"/>
                </a:lnTo>
                <a:lnTo>
                  <a:pt x="27432" y="344424"/>
                </a:lnTo>
                <a:lnTo>
                  <a:pt x="36576" y="352044"/>
                </a:lnTo>
                <a:lnTo>
                  <a:pt x="37719" y="352044"/>
                </a:lnTo>
                <a:lnTo>
                  <a:pt x="45720" y="356616"/>
                </a:lnTo>
                <a:lnTo>
                  <a:pt x="48260" y="356616"/>
                </a:lnTo>
                <a:lnTo>
                  <a:pt x="56388" y="359664"/>
                </a:lnTo>
                <a:lnTo>
                  <a:pt x="5484876" y="359664"/>
                </a:lnTo>
                <a:lnTo>
                  <a:pt x="5483352" y="361188"/>
                </a:lnTo>
                <a:lnTo>
                  <a:pt x="5481828" y="361188"/>
                </a:lnTo>
                <a:lnTo>
                  <a:pt x="5481828" y="362712"/>
                </a:lnTo>
                <a:lnTo>
                  <a:pt x="5471160" y="367284"/>
                </a:lnTo>
                <a:close/>
              </a:path>
              <a:path w="5511165" h="373379">
                <a:moveTo>
                  <a:pt x="5475732" y="22860"/>
                </a:moveTo>
                <a:lnTo>
                  <a:pt x="5465064" y="16764"/>
                </a:lnTo>
                <a:lnTo>
                  <a:pt x="5466588" y="16764"/>
                </a:lnTo>
                <a:lnTo>
                  <a:pt x="5455920" y="13716"/>
                </a:lnTo>
                <a:lnTo>
                  <a:pt x="5451348" y="12192"/>
                </a:lnTo>
                <a:lnTo>
                  <a:pt x="5483352" y="12192"/>
                </a:lnTo>
                <a:lnTo>
                  <a:pt x="5490971" y="18288"/>
                </a:lnTo>
                <a:lnTo>
                  <a:pt x="5492496" y="19812"/>
                </a:lnTo>
                <a:lnTo>
                  <a:pt x="5493766" y="21336"/>
                </a:lnTo>
                <a:lnTo>
                  <a:pt x="5474207" y="21336"/>
                </a:lnTo>
                <a:lnTo>
                  <a:pt x="5475732" y="22860"/>
                </a:lnTo>
                <a:close/>
              </a:path>
              <a:path w="5511165" h="373379">
                <a:moveTo>
                  <a:pt x="35052" y="22860"/>
                </a:moveTo>
                <a:lnTo>
                  <a:pt x="36576" y="21336"/>
                </a:lnTo>
                <a:lnTo>
                  <a:pt x="37719" y="21336"/>
                </a:lnTo>
                <a:lnTo>
                  <a:pt x="35052" y="22860"/>
                </a:lnTo>
                <a:close/>
              </a:path>
              <a:path w="5511165" h="373379">
                <a:moveTo>
                  <a:pt x="5483352" y="28956"/>
                </a:moveTo>
                <a:lnTo>
                  <a:pt x="5474207" y="21336"/>
                </a:lnTo>
                <a:lnTo>
                  <a:pt x="5493766" y="21336"/>
                </a:lnTo>
                <a:lnTo>
                  <a:pt x="5498846" y="27432"/>
                </a:lnTo>
                <a:lnTo>
                  <a:pt x="5483352" y="27432"/>
                </a:lnTo>
                <a:lnTo>
                  <a:pt x="5483352" y="28956"/>
                </a:lnTo>
                <a:close/>
              </a:path>
              <a:path w="5511165" h="373379">
                <a:moveTo>
                  <a:pt x="27432" y="28956"/>
                </a:moveTo>
                <a:lnTo>
                  <a:pt x="28956" y="27432"/>
                </a:lnTo>
                <a:lnTo>
                  <a:pt x="28263" y="28263"/>
                </a:lnTo>
                <a:lnTo>
                  <a:pt x="27432" y="28956"/>
                </a:lnTo>
                <a:close/>
              </a:path>
              <a:path w="5511165" h="373379">
                <a:moveTo>
                  <a:pt x="28263" y="28263"/>
                </a:moveTo>
                <a:lnTo>
                  <a:pt x="28956" y="27432"/>
                </a:lnTo>
                <a:lnTo>
                  <a:pt x="29260" y="27432"/>
                </a:lnTo>
                <a:lnTo>
                  <a:pt x="28263" y="28263"/>
                </a:lnTo>
                <a:close/>
              </a:path>
              <a:path w="5511165" h="373379">
                <a:moveTo>
                  <a:pt x="5489448" y="36576"/>
                </a:moveTo>
                <a:lnTo>
                  <a:pt x="5483352" y="27432"/>
                </a:lnTo>
                <a:lnTo>
                  <a:pt x="5498846" y="27432"/>
                </a:lnTo>
                <a:lnTo>
                  <a:pt x="5500116" y="28956"/>
                </a:lnTo>
                <a:lnTo>
                  <a:pt x="5503599" y="35052"/>
                </a:lnTo>
                <a:lnTo>
                  <a:pt x="5489448" y="35052"/>
                </a:lnTo>
                <a:lnTo>
                  <a:pt x="5489448" y="36576"/>
                </a:lnTo>
                <a:close/>
              </a:path>
              <a:path w="5511165" h="373379">
                <a:moveTo>
                  <a:pt x="27686" y="28956"/>
                </a:moveTo>
                <a:lnTo>
                  <a:pt x="27432" y="28956"/>
                </a:lnTo>
                <a:lnTo>
                  <a:pt x="28263" y="28263"/>
                </a:lnTo>
                <a:lnTo>
                  <a:pt x="27686" y="28956"/>
                </a:lnTo>
                <a:close/>
              </a:path>
              <a:path w="5511165" h="373379">
                <a:moveTo>
                  <a:pt x="21336" y="36576"/>
                </a:moveTo>
                <a:lnTo>
                  <a:pt x="21336" y="35052"/>
                </a:lnTo>
                <a:lnTo>
                  <a:pt x="22606" y="35052"/>
                </a:lnTo>
                <a:lnTo>
                  <a:pt x="21336" y="36576"/>
                </a:lnTo>
                <a:close/>
              </a:path>
              <a:path w="5511165" h="373379">
                <a:moveTo>
                  <a:pt x="5507518" y="45720"/>
                </a:moveTo>
                <a:lnTo>
                  <a:pt x="5495544" y="45720"/>
                </a:lnTo>
                <a:lnTo>
                  <a:pt x="5489448" y="35052"/>
                </a:lnTo>
                <a:lnTo>
                  <a:pt x="5503599" y="35052"/>
                </a:lnTo>
                <a:lnTo>
                  <a:pt x="5506212" y="39624"/>
                </a:lnTo>
                <a:lnTo>
                  <a:pt x="5506212" y="41148"/>
                </a:lnTo>
                <a:lnTo>
                  <a:pt x="5507518" y="45720"/>
                </a:lnTo>
                <a:close/>
              </a:path>
              <a:path w="5511165" h="373379">
                <a:moveTo>
                  <a:pt x="16764" y="45720"/>
                </a:moveTo>
                <a:lnTo>
                  <a:pt x="16764" y="44196"/>
                </a:lnTo>
                <a:lnTo>
                  <a:pt x="17417" y="44196"/>
                </a:lnTo>
                <a:lnTo>
                  <a:pt x="16764" y="45720"/>
                </a:lnTo>
                <a:close/>
              </a:path>
              <a:path w="5511165" h="373379">
                <a:moveTo>
                  <a:pt x="5510784" y="56388"/>
                </a:moveTo>
                <a:lnTo>
                  <a:pt x="5498592" y="56388"/>
                </a:lnTo>
                <a:lnTo>
                  <a:pt x="5494020" y="44196"/>
                </a:lnTo>
                <a:lnTo>
                  <a:pt x="5495544" y="45720"/>
                </a:lnTo>
                <a:lnTo>
                  <a:pt x="5507518" y="45720"/>
                </a:lnTo>
                <a:lnTo>
                  <a:pt x="5509260" y="51816"/>
                </a:lnTo>
                <a:lnTo>
                  <a:pt x="5510784" y="53340"/>
                </a:lnTo>
                <a:lnTo>
                  <a:pt x="5510784" y="56388"/>
                </a:lnTo>
                <a:close/>
              </a:path>
              <a:path w="5511165" h="373379">
                <a:moveTo>
                  <a:pt x="13716" y="56388"/>
                </a:moveTo>
                <a:lnTo>
                  <a:pt x="13716" y="54864"/>
                </a:lnTo>
                <a:lnTo>
                  <a:pt x="14097" y="54864"/>
                </a:lnTo>
                <a:lnTo>
                  <a:pt x="13716" y="56388"/>
                </a:lnTo>
                <a:close/>
              </a:path>
              <a:path w="5511165" h="373379">
                <a:moveTo>
                  <a:pt x="5494020" y="327660"/>
                </a:moveTo>
                <a:lnTo>
                  <a:pt x="5498592" y="316992"/>
                </a:lnTo>
                <a:lnTo>
                  <a:pt x="5497068" y="316992"/>
                </a:lnTo>
                <a:lnTo>
                  <a:pt x="5498592" y="312420"/>
                </a:lnTo>
                <a:lnTo>
                  <a:pt x="5498592" y="60960"/>
                </a:lnTo>
                <a:lnTo>
                  <a:pt x="5497068" y="54864"/>
                </a:lnTo>
                <a:lnTo>
                  <a:pt x="5498592" y="56388"/>
                </a:lnTo>
                <a:lnTo>
                  <a:pt x="5510784" y="56388"/>
                </a:lnTo>
                <a:lnTo>
                  <a:pt x="5510784" y="320040"/>
                </a:lnTo>
                <a:lnTo>
                  <a:pt x="5509260" y="320040"/>
                </a:lnTo>
                <a:lnTo>
                  <a:pt x="5507736" y="326136"/>
                </a:lnTo>
                <a:lnTo>
                  <a:pt x="5495544" y="326136"/>
                </a:lnTo>
                <a:lnTo>
                  <a:pt x="5494020" y="327660"/>
                </a:lnTo>
                <a:close/>
              </a:path>
              <a:path w="5511165" h="373379">
                <a:moveTo>
                  <a:pt x="17417" y="327660"/>
                </a:moveTo>
                <a:lnTo>
                  <a:pt x="16764" y="327660"/>
                </a:lnTo>
                <a:lnTo>
                  <a:pt x="16764" y="326136"/>
                </a:lnTo>
                <a:lnTo>
                  <a:pt x="17417" y="327660"/>
                </a:lnTo>
                <a:close/>
              </a:path>
              <a:path w="5511165" h="373379">
                <a:moveTo>
                  <a:pt x="5493766" y="352044"/>
                </a:moveTo>
                <a:lnTo>
                  <a:pt x="5474207" y="352044"/>
                </a:lnTo>
                <a:lnTo>
                  <a:pt x="5483352" y="344424"/>
                </a:lnTo>
                <a:lnTo>
                  <a:pt x="5489448" y="336804"/>
                </a:lnTo>
                <a:lnTo>
                  <a:pt x="5495544" y="326136"/>
                </a:lnTo>
                <a:lnTo>
                  <a:pt x="5507736" y="326136"/>
                </a:lnTo>
                <a:lnTo>
                  <a:pt x="5506212" y="332232"/>
                </a:lnTo>
                <a:lnTo>
                  <a:pt x="5500116" y="342900"/>
                </a:lnTo>
                <a:lnTo>
                  <a:pt x="5500116" y="344424"/>
                </a:lnTo>
                <a:lnTo>
                  <a:pt x="5493766" y="352044"/>
                </a:lnTo>
                <a:close/>
              </a:path>
              <a:path w="5511165" h="373379">
                <a:moveTo>
                  <a:pt x="37719" y="352044"/>
                </a:moveTo>
                <a:lnTo>
                  <a:pt x="36576" y="352044"/>
                </a:lnTo>
                <a:lnTo>
                  <a:pt x="35052" y="350520"/>
                </a:lnTo>
                <a:lnTo>
                  <a:pt x="37719" y="352044"/>
                </a:lnTo>
                <a:close/>
              </a:path>
              <a:path w="5511165" h="373379">
                <a:moveTo>
                  <a:pt x="5487924" y="356616"/>
                </a:moveTo>
                <a:lnTo>
                  <a:pt x="5465064" y="356616"/>
                </a:lnTo>
                <a:lnTo>
                  <a:pt x="5475732" y="350520"/>
                </a:lnTo>
                <a:lnTo>
                  <a:pt x="5474207" y="352044"/>
                </a:lnTo>
                <a:lnTo>
                  <a:pt x="5493766" y="352044"/>
                </a:lnTo>
                <a:lnTo>
                  <a:pt x="5492496" y="353568"/>
                </a:lnTo>
                <a:lnTo>
                  <a:pt x="5490971" y="353568"/>
                </a:lnTo>
                <a:lnTo>
                  <a:pt x="5487924" y="356616"/>
                </a:lnTo>
                <a:close/>
              </a:path>
              <a:path w="5511165" h="373379">
                <a:moveTo>
                  <a:pt x="48260" y="356616"/>
                </a:moveTo>
                <a:lnTo>
                  <a:pt x="45720" y="356616"/>
                </a:lnTo>
                <a:lnTo>
                  <a:pt x="44196" y="355092"/>
                </a:lnTo>
                <a:lnTo>
                  <a:pt x="48260" y="356616"/>
                </a:lnTo>
                <a:close/>
              </a:path>
              <a:path w="5511165" h="373379">
                <a:moveTo>
                  <a:pt x="5484876" y="359664"/>
                </a:moveTo>
                <a:lnTo>
                  <a:pt x="5455920" y="359664"/>
                </a:lnTo>
                <a:lnTo>
                  <a:pt x="5466588" y="355092"/>
                </a:lnTo>
                <a:lnTo>
                  <a:pt x="5465064" y="356616"/>
                </a:lnTo>
                <a:lnTo>
                  <a:pt x="5487924" y="356616"/>
                </a:lnTo>
                <a:lnTo>
                  <a:pt x="5484876" y="359664"/>
                </a:lnTo>
                <a:close/>
              </a:path>
              <a:path w="5511165" h="373379">
                <a:moveTo>
                  <a:pt x="5458968" y="371856"/>
                </a:moveTo>
                <a:lnTo>
                  <a:pt x="51816" y="371856"/>
                </a:lnTo>
                <a:lnTo>
                  <a:pt x="41148" y="367284"/>
                </a:lnTo>
                <a:lnTo>
                  <a:pt x="5469636" y="367284"/>
                </a:lnTo>
                <a:lnTo>
                  <a:pt x="5458968" y="371856"/>
                </a:lnTo>
                <a:close/>
              </a:path>
              <a:path w="5511165" h="373379">
                <a:moveTo>
                  <a:pt x="5452871" y="373380"/>
                </a:moveTo>
                <a:lnTo>
                  <a:pt x="59436" y="373380"/>
                </a:lnTo>
                <a:lnTo>
                  <a:pt x="53340" y="371856"/>
                </a:lnTo>
                <a:lnTo>
                  <a:pt x="5457444" y="371856"/>
                </a:lnTo>
                <a:lnTo>
                  <a:pt x="5452871" y="373380"/>
                </a:lnTo>
                <a:close/>
              </a:path>
            </a:pathLst>
          </a:custGeom>
          <a:solidFill>
            <a:srgbClr val="385D89"/>
          </a:solidFill>
        </p:spPr>
        <p:txBody>
          <a:bodyPr wrap="square" lIns="0" tIns="0" rIns="0" bIns="0" rtlCol="0"/>
          <a:lstStyle/>
          <a:p>
            <a:endParaRPr/>
          </a:p>
        </p:txBody>
      </p:sp>
      <p:sp>
        <p:nvSpPr>
          <p:cNvPr id="20" name="object 20"/>
          <p:cNvSpPr/>
          <p:nvPr/>
        </p:nvSpPr>
        <p:spPr>
          <a:xfrm>
            <a:off x="846106" y="5567375"/>
            <a:ext cx="5512435" cy="373380"/>
          </a:xfrm>
          <a:custGeom>
            <a:avLst/>
            <a:gdLst/>
            <a:ahLst/>
            <a:cxnLst/>
            <a:rect l="l" t="t" r="r" b="b"/>
            <a:pathLst>
              <a:path w="5512435" h="373379">
                <a:moveTo>
                  <a:pt x="5471160" y="6096"/>
                </a:moveTo>
                <a:lnTo>
                  <a:pt x="41148" y="6096"/>
                </a:lnTo>
                <a:lnTo>
                  <a:pt x="41148" y="4572"/>
                </a:lnTo>
                <a:lnTo>
                  <a:pt x="59436" y="0"/>
                </a:lnTo>
                <a:lnTo>
                  <a:pt x="5451348" y="0"/>
                </a:lnTo>
                <a:lnTo>
                  <a:pt x="5458968" y="1524"/>
                </a:lnTo>
                <a:lnTo>
                  <a:pt x="5471160" y="4572"/>
                </a:lnTo>
                <a:lnTo>
                  <a:pt x="5471160" y="6096"/>
                </a:lnTo>
                <a:close/>
              </a:path>
              <a:path w="5512435" h="373379">
                <a:moveTo>
                  <a:pt x="5452871" y="373380"/>
                </a:moveTo>
                <a:lnTo>
                  <a:pt x="60960" y="373380"/>
                </a:lnTo>
                <a:lnTo>
                  <a:pt x="53340" y="371856"/>
                </a:lnTo>
                <a:lnTo>
                  <a:pt x="41148" y="368808"/>
                </a:lnTo>
                <a:lnTo>
                  <a:pt x="39624" y="367284"/>
                </a:lnTo>
                <a:lnTo>
                  <a:pt x="30480" y="362712"/>
                </a:lnTo>
                <a:lnTo>
                  <a:pt x="28956" y="361188"/>
                </a:lnTo>
                <a:lnTo>
                  <a:pt x="19812" y="353568"/>
                </a:lnTo>
                <a:lnTo>
                  <a:pt x="12192" y="344424"/>
                </a:lnTo>
                <a:lnTo>
                  <a:pt x="10668" y="342900"/>
                </a:lnTo>
                <a:lnTo>
                  <a:pt x="6096" y="333756"/>
                </a:lnTo>
                <a:lnTo>
                  <a:pt x="6096" y="332232"/>
                </a:lnTo>
                <a:lnTo>
                  <a:pt x="4572" y="332232"/>
                </a:lnTo>
                <a:lnTo>
                  <a:pt x="1524" y="321564"/>
                </a:lnTo>
                <a:lnTo>
                  <a:pt x="1524" y="320040"/>
                </a:lnTo>
                <a:lnTo>
                  <a:pt x="0" y="313944"/>
                </a:lnTo>
                <a:lnTo>
                  <a:pt x="0" y="60960"/>
                </a:lnTo>
                <a:lnTo>
                  <a:pt x="1524" y="53340"/>
                </a:lnTo>
                <a:lnTo>
                  <a:pt x="4572" y="41148"/>
                </a:lnTo>
                <a:lnTo>
                  <a:pt x="6096" y="41148"/>
                </a:lnTo>
                <a:lnTo>
                  <a:pt x="6096" y="39624"/>
                </a:lnTo>
                <a:lnTo>
                  <a:pt x="10668" y="30480"/>
                </a:lnTo>
                <a:lnTo>
                  <a:pt x="12192" y="30480"/>
                </a:lnTo>
                <a:lnTo>
                  <a:pt x="12192" y="28956"/>
                </a:lnTo>
                <a:lnTo>
                  <a:pt x="19812" y="19812"/>
                </a:lnTo>
                <a:lnTo>
                  <a:pt x="28956" y="12192"/>
                </a:lnTo>
                <a:lnTo>
                  <a:pt x="30480" y="12192"/>
                </a:lnTo>
                <a:lnTo>
                  <a:pt x="30480" y="10668"/>
                </a:lnTo>
                <a:lnTo>
                  <a:pt x="39624" y="6096"/>
                </a:lnTo>
                <a:lnTo>
                  <a:pt x="5472684" y="6096"/>
                </a:lnTo>
                <a:lnTo>
                  <a:pt x="5481828" y="10668"/>
                </a:lnTo>
                <a:lnTo>
                  <a:pt x="5483352" y="12192"/>
                </a:lnTo>
                <a:lnTo>
                  <a:pt x="5485180" y="13716"/>
                </a:lnTo>
                <a:lnTo>
                  <a:pt x="56388" y="13716"/>
                </a:lnTo>
                <a:lnTo>
                  <a:pt x="45720" y="16764"/>
                </a:lnTo>
                <a:lnTo>
                  <a:pt x="38862" y="21336"/>
                </a:lnTo>
                <a:lnTo>
                  <a:pt x="36576" y="21336"/>
                </a:lnTo>
                <a:lnTo>
                  <a:pt x="21336" y="36576"/>
                </a:lnTo>
                <a:lnTo>
                  <a:pt x="22860" y="36576"/>
                </a:lnTo>
                <a:lnTo>
                  <a:pt x="16764" y="45720"/>
                </a:lnTo>
                <a:lnTo>
                  <a:pt x="14151" y="54864"/>
                </a:lnTo>
                <a:lnTo>
                  <a:pt x="13716" y="54864"/>
                </a:lnTo>
                <a:lnTo>
                  <a:pt x="13716" y="318516"/>
                </a:lnTo>
                <a:lnTo>
                  <a:pt x="14151" y="318516"/>
                </a:lnTo>
                <a:lnTo>
                  <a:pt x="16764" y="327660"/>
                </a:lnTo>
                <a:lnTo>
                  <a:pt x="22860" y="336804"/>
                </a:lnTo>
                <a:lnTo>
                  <a:pt x="21336" y="336804"/>
                </a:lnTo>
                <a:lnTo>
                  <a:pt x="28956" y="345948"/>
                </a:lnTo>
                <a:lnTo>
                  <a:pt x="30480" y="345948"/>
                </a:lnTo>
                <a:lnTo>
                  <a:pt x="36576" y="352044"/>
                </a:lnTo>
                <a:lnTo>
                  <a:pt x="38862" y="352044"/>
                </a:lnTo>
                <a:lnTo>
                  <a:pt x="45720" y="356616"/>
                </a:lnTo>
                <a:lnTo>
                  <a:pt x="56388" y="359664"/>
                </a:lnTo>
                <a:lnTo>
                  <a:pt x="60960" y="359664"/>
                </a:lnTo>
                <a:lnTo>
                  <a:pt x="67056" y="361188"/>
                </a:lnTo>
                <a:lnTo>
                  <a:pt x="5483352" y="361188"/>
                </a:lnTo>
                <a:lnTo>
                  <a:pt x="5483352" y="362712"/>
                </a:lnTo>
                <a:lnTo>
                  <a:pt x="5481828" y="362712"/>
                </a:lnTo>
                <a:lnTo>
                  <a:pt x="5472684" y="367284"/>
                </a:lnTo>
                <a:lnTo>
                  <a:pt x="5471160" y="368808"/>
                </a:lnTo>
                <a:lnTo>
                  <a:pt x="5452871" y="373380"/>
                </a:lnTo>
                <a:close/>
              </a:path>
              <a:path w="5512435" h="373379">
                <a:moveTo>
                  <a:pt x="5475732" y="22860"/>
                </a:moveTo>
                <a:lnTo>
                  <a:pt x="5466588" y="16764"/>
                </a:lnTo>
                <a:lnTo>
                  <a:pt x="5455920" y="13716"/>
                </a:lnTo>
                <a:lnTo>
                  <a:pt x="5485180" y="13716"/>
                </a:lnTo>
                <a:lnTo>
                  <a:pt x="5492496" y="19812"/>
                </a:lnTo>
                <a:lnTo>
                  <a:pt x="5493766" y="21336"/>
                </a:lnTo>
                <a:lnTo>
                  <a:pt x="5475732" y="21336"/>
                </a:lnTo>
                <a:lnTo>
                  <a:pt x="5475732" y="22860"/>
                </a:lnTo>
                <a:close/>
              </a:path>
              <a:path w="5512435" h="373379">
                <a:moveTo>
                  <a:pt x="36576" y="22860"/>
                </a:moveTo>
                <a:lnTo>
                  <a:pt x="36576" y="21336"/>
                </a:lnTo>
                <a:lnTo>
                  <a:pt x="38862" y="21336"/>
                </a:lnTo>
                <a:lnTo>
                  <a:pt x="36576" y="22860"/>
                </a:lnTo>
                <a:close/>
              </a:path>
              <a:path w="5512435" h="373379">
                <a:moveTo>
                  <a:pt x="5498592" y="56388"/>
                </a:moveTo>
                <a:lnTo>
                  <a:pt x="5495544" y="45720"/>
                </a:lnTo>
                <a:lnTo>
                  <a:pt x="5489448" y="36576"/>
                </a:lnTo>
                <a:lnTo>
                  <a:pt x="5490971" y="36576"/>
                </a:lnTo>
                <a:lnTo>
                  <a:pt x="5475732" y="21336"/>
                </a:lnTo>
                <a:lnTo>
                  <a:pt x="5493766" y="21336"/>
                </a:lnTo>
                <a:lnTo>
                  <a:pt x="5500116" y="28956"/>
                </a:lnTo>
                <a:lnTo>
                  <a:pt x="5501639" y="30480"/>
                </a:lnTo>
                <a:lnTo>
                  <a:pt x="5506212" y="39624"/>
                </a:lnTo>
                <a:lnTo>
                  <a:pt x="5506212" y="41148"/>
                </a:lnTo>
                <a:lnTo>
                  <a:pt x="5507736" y="41148"/>
                </a:lnTo>
                <a:lnTo>
                  <a:pt x="5511164" y="54864"/>
                </a:lnTo>
                <a:lnTo>
                  <a:pt x="5498592" y="54864"/>
                </a:lnTo>
                <a:lnTo>
                  <a:pt x="5498592" y="56388"/>
                </a:lnTo>
                <a:close/>
              </a:path>
              <a:path w="5512435" h="373379">
                <a:moveTo>
                  <a:pt x="13716" y="56388"/>
                </a:moveTo>
                <a:lnTo>
                  <a:pt x="13716" y="54864"/>
                </a:lnTo>
                <a:lnTo>
                  <a:pt x="14151" y="54864"/>
                </a:lnTo>
                <a:lnTo>
                  <a:pt x="13716" y="56388"/>
                </a:lnTo>
                <a:close/>
              </a:path>
              <a:path w="5512435" h="373379">
                <a:moveTo>
                  <a:pt x="5511165" y="318516"/>
                </a:moveTo>
                <a:lnTo>
                  <a:pt x="5498592" y="318516"/>
                </a:lnTo>
                <a:lnTo>
                  <a:pt x="5498592" y="312420"/>
                </a:lnTo>
                <a:lnTo>
                  <a:pt x="5500116" y="306324"/>
                </a:lnTo>
                <a:lnTo>
                  <a:pt x="5500116" y="67056"/>
                </a:lnTo>
                <a:lnTo>
                  <a:pt x="5498592" y="60960"/>
                </a:lnTo>
                <a:lnTo>
                  <a:pt x="5498592" y="54864"/>
                </a:lnTo>
                <a:lnTo>
                  <a:pt x="5511164" y="54864"/>
                </a:lnTo>
                <a:lnTo>
                  <a:pt x="5512307" y="59436"/>
                </a:lnTo>
                <a:lnTo>
                  <a:pt x="5512307" y="313944"/>
                </a:lnTo>
                <a:lnTo>
                  <a:pt x="5511165" y="318516"/>
                </a:lnTo>
                <a:close/>
              </a:path>
              <a:path w="5512435" h="373379">
                <a:moveTo>
                  <a:pt x="14151" y="318516"/>
                </a:moveTo>
                <a:lnTo>
                  <a:pt x="13716" y="318516"/>
                </a:lnTo>
                <a:lnTo>
                  <a:pt x="13716" y="316992"/>
                </a:lnTo>
                <a:lnTo>
                  <a:pt x="14151" y="318516"/>
                </a:lnTo>
                <a:close/>
              </a:path>
              <a:path w="5512435" h="373379">
                <a:moveTo>
                  <a:pt x="5498846" y="345948"/>
                </a:moveTo>
                <a:lnTo>
                  <a:pt x="5483352" y="345948"/>
                </a:lnTo>
                <a:lnTo>
                  <a:pt x="5490971" y="336804"/>
                </a:lnTo>
                <a:lnTo>
                  <a:pt x="5489448" y="336804"/>
                </a:lnTo>
                <a:lnTo>
                  <a:pt x="5495544" y="327660"/>
                </a:lnTo>
                <a:lnTo>
                  <a:pt x="5498592" y="316992"/>
                </a:lnTo>
                <a:lnTo>
                  <a:pt x="5498592" y="318516"/>
                </a:lnTo>
                <a:lnTo>
                  <a:pt x="5511165" y="318516"/>
                </a:lnTo>
                <a:lnTo>
                  <a:pt x="5510784" y="320040"/>
                </a:lnTo>
                <a:lnTo>
                  <a:pt x="5510784" y="321564"/>
                </a:lnTo>
                <a:lnTo>
                  <a:pt x="5507736" y="332232"/>
                </a:lnTo>
                <a:lnTo>
                  <a:pt x="5506212" y="332232"/>
                </a:lnTo>
                <a:lnTo>
                  <a:pt x="5506212" y="333756"/>
                </a:lnTo>
                <a:lnTo>
                  <a:pt x="5501639" y="342900"/>
                </a:lnTo>
                <a:lnTo>
                  <a:pt x="5501639" y="344424"/>
                </a:lnTo>
                <a:lnTo>
                  <a:pt x="5500116" y="344424"/>
                </a:lnTo>
                <a:lnTo>
                  <a:pt x="5498846" y="345948"/>
                </a:lnTo>
                <a:close/>
              </a:path>
              <a:path w="5512435" h="373379">
                <a:moveTo>
                  <a:pt x="30480" y="345948"/>
                </a:moveTo>
                <a:lnTo>
                  <a:pt x="28956" y="345948"/>
                </a:lnTo>
                <a:lnTo>
                  <a:pt x="28956" y="344424"/>
                </a:lnTo>
                <a:lnTo>
                  <a:pt x="30480" y="345948"/>
                </a:lnTo>
                <a:close/>
              </a:path>
              <a:path w="5512435" h="373379">
                <a:moveTo>
                  <a:pt x="5493766" y="352044"/>
                </a:moveTo>
                <a:lnTo>
                  <a:pt x="5475732" y="352044"/>
                </a:lnTo>
                <a:lnTo>
                  <a:pt x="5483352" y="344424"/>
                </a:lnTo>
                <a:lnTo>
                  <a:pt x="5483352" y="345948"/>
                </a:lnTo>
                <a:lnTo>
                  <a:pt x="5498846" y="345948"/>
                </a:lnTo>
                <a:lnTo>
                  <a:pt x="5493766" y="352044"/>
                </a:lnTo>
                <a:close/>
              </a:path>
              <a:path w="5512435" h="373379">
                <a:moveTo>
                  <a:pt x="38862" y="352044"/>
                </a:moveTo>
                <a:lnTo>
                  <a:pt x="36576" y="352044"/>
                </a:lnTo>
                <a:lnTo>
                  <a:pt x="36576" y="350520"/>
                </a:lnTo>
                <a:lnTo>
                  <a:pt x="38862" y="352044"/>
                </a:lnTo>
                <a:close/>
              </a:path>
              <a:path w="5512435" h="373379">
                <a:moveTo>
                  <a:pt x="5483352" y="361188"/>
                </a:moveTo>
                <a:lnTo>
                  <a:pt x="5451348" y="361188"/>
                </a:lnTo>
                <a:lnTo>
                  <a:pt x="5457444" y="359664"/>
                </a:lnTo>
                <a:lnTo>
                  <a:pt x="5455920" y="359664"/>
                </a:lnTo>
                <a:lnTo>
                  <a:pt x="5466588" y="356616"/>
                </a:lnTo>
                <a:lnTo>
                  <a:pt x="5475732" y="350520"/>
                </a:lnTo>
                <a:lnTo>
                  <a:pt x="5475732" y="352044"/>
                </a:lnTo>
                <a:lnTo>
                  <a:pt x="5493766" y="352044"/>
                </a:lnTo>
                <a:lnTo>
                  <a:pt x="5492496" y="353568"/>
                </a:lnTo>
                <a:lnTo>
                  <a:pt x="5483352" y="361188"/>
                </a:lnTo>
                <a:close/>
              </a:path>
            </a:pathLst>
          </a:custGeom>
          <a:solidFill>
            <a:srgbClr val="385D89"/>
          </a:solidFill>
        </p:spPr>
        <p:txBody>
          <a:bodyPr wrap="square" lIns="0" tIns="0" rIns="0" bIns="0" rtlCol="0"/>
          <a:lstStyle/>
          <a:p>
            <a:endParaRPr/>
          </a:p>
        </p:txBody>
      </p:sp>
      <p:sp>
        <p:nvSpPr>
          <p:cNvPr id="26" name="object 26"/>
          <p:cNvSpPr/>
          <p:nvPr/>
        </p:nvSpPr>
        <p:spPr>
          <a:xfrm>
            <a:off x="6573159" y="2653287"/>
            <a:ext cx="1389806" cy="1520"/>
          </a:xfrm>
          <a:prstGeom prst="rect">
            <a:avLst/>
          </a:prstGeom>
          <a:blipFill>
            <a:blip r:embed="rId3" cstate="print"/>
            <a:stretch>
              <a:fillRect/>
            </a:stretch>
          </a:blipFill>
        </p:spPr>
        <p:txBody>
          <a:bodyPr wrap="square" lIns="0" tIns="0" rIns="0" bIns="0" rtlCol="0"/>
          <a:lstStyle/>
          <a:p>
            <a:endParaRPr/>
          </a:p>
        </p:txBody>
      </p:sp>
      <p:sp>
        <p:nvSpPr>
          <p:cNvPr id="29" name="object 29"/>
          <p:cNvSpPr/>
          <p:nvPr/>
        </p:nvSpPr>
        <p:spPr>
          <a:xfrm>
            <a:off x="8252607" y="2653287"/>
            <a:ext cx="1395902" cy="1520"/>
          </a:xfrm>
          <a:prstGeom prst="rect">
            <a:avLst/>
          </a:prstGeom>
          <a:blipFill>
            <a:blip r:embed="rId4" cstate="print"/>
            <a:stretch>
              <a:fillRect/>
            </a:stretch>
          </a:blipFill>
        </p:spPr>
        <p:txBody>
          <a:bodyPr wrap="square" lIns="0" tIns="0" rIns="0" bIns="0" rtlCol="0"/>
          <a:lstStyle/>
          <a:p>
            <a:endParaRPr/>
          </a:p>
        </p:txBody>
      </p:sp>
      <p:sp>
        <p:nvSpPr>
          <p:cNvPr id="30" name="object 30"/>
          <p:cNvSpPr/>
          <p:nvPr/>
        </p:nvSpPr>
        <p:spPr>
          <a:xfrm>
            <a:off x="2560618" y="2066913"/>
            <a:ext cx="1589532" cy="583692"/>
          </a:xfrm>
          <a:prstGeom prst="rect">
            <a:avLst/>
          </a:prstGeom>
          <a:blipFill>
            <a:blip r:embed="rId5" cstate="print"/>
            <a:stretch>
              <a:fillRect/>
            </a:stretch>
          </a:blipFill>
        </p:spPr>
        <p:txBody>
          <a:bodyPr wrap="square" lIns="0" tIns="0" rIns="0" bIns="0" rtlCol="0"/>
          <a:lstStyle/>
          <a:p>
            <a:endParaRPr/>
          </a:p>
        </p:txBody>
      </p:sp>
      <p:sp>
        <p:nvSpPr>
          <p:cNvPr id="35" name="object 35"/>
          <p:cNvSpPr/>
          <p:nvPr/>
        </p:nvSpPr>
        <p:spPr>
          <a:xfrm>
            <a:off x="6458711" y="3421379"/>
            <a:ext cx="1636776" cy="370332"/>
          </a:xfrm>
          <a:prstGeom prst="rect">
            <a:avLst/>
          </a:prstGeom>
          <a:blipFill>
            <a:blip r:embed="rId6" cstate="print"/>
            <a:stretch>
              <a:fillRect/>
            </a:stretch>
          </a:blipFill>
        </p:spPr>
        <p:txBody>
          <a:bodyPr wrap="square" lIns="0" tIns="0" rIns="0" bIns="0" rtlCol="0"/>
          <a:lstStyle/>
          <a:p>
            <a:endParaRPr/>
          </a:p>
        </p:txBody>
      </p:sp>
      <p:sp>
        <p:nvSpPr>
          <p:cNvPr id="38" name="object 38"/>
          <p:cNvSpPr/>
          <p:nvPr/>
        </p:nvSpPr>
        <p:spPr>
          <a:xfrm>
            <a:off x="6458711" y="3904488"/>
            <a:ext cx="1636776" cy="368808"/>
          </a:xfrm>
          <a:prstGeom prst="rect">
            <a:avLst/>
          </a:prstGeom>
          <a:blipFill>
            <a:blip r:embed="rId7" cstate="print"/>
            <a:stretch>
              <a:fillRect/>
            </a:stretch>
          </a:blipFill>
        </p:spPr>
        <p:txBody>
          <a:bodyPr wrap="square" lIns="0" tIns="0" rIns="0" bIns="0" rtlCol="0"/>
          <a:lstStyle/>
          <a:p>
            <a:endParaRPr/>
          </a:p>
        </p:txBody>
      </p:sp>
      <p:sp>
        <p:nvSpPr>
          <p:cNvPr id="41" name="object 41"/>
          <p:cNvSpPr/>
          <p:nvPr/>
        </p:nvSpPr>
        <p:spPr>
          <a:xfrm>
            <a:off x="6458711" y="4367784"/>
            <a:ext cx="1636776" cy="370332"/>
          </a:xfrm>
          <a:prstGeom prst="rect">
            <a:avLst/>
          </a:prstGeom>
          <a:blipFill>
            <a:blip r:embed="rId8" cstate="print"/>
            <a:stretch>
              <a:fillRect/>
            </a:stretch>
          </a:blipFill>
        </p:spPr>
        <p:txBody>
          <a:bodyPr wrap="square" lIns="0" tIns="0" rIns="0" bIns="0" rtlCol="0"/>
          <a:lstStyle/>
          <a:p>
            <a:endParaRPr/>
          </a:p>
        </p:txBody>
      </p:sp>
      <p:sp>
        <p:nvSpPr>
          <p:cNvPr id="46" name="object 46"/>
          <p:cNvSpPr/>
          <p:nvPr/>
        </p:nvSpPr>
        <p:spPr>
          <a:xfrm>
            <a:off x="6473952" y="6348983"/>
            <a:ext cx="1626235" cy="360045"/>
          </a:xfrm>
          <a:custGeom>
            <a:avLst/>
            <a:gdLst/>
            <a:ahLst/>
            <a:cxnLst/>
            <a:rect l="l" t="t" r="r" b="b"/>
            <a:pathLst>
              <a:path w="1626234" h="360045">
                <a:moveTo>
                  <a:pt x="1565148" y="359664"/>
                </a:moveTo>
                <a:lnTo>
                  <a:pt x="60960" y="359664"/>
                </a:lnTo>
                <a:lnTo>
                  <a:pt x="37290" y="355092"/>
                </a:lnTo>
                <a:lnTo>
                  <a:pt x="17907" y="342519"/>
                </a:lnTo>
                <a:lnTo>
                  <a:pt x="4810" y="323659"/>
                </a:lnTo>
                <a:lnTo>
                  <a:pt x="0" y="300228"/>
                </a:lnTo>
                <a:lnTo>
                  <a:pt x="0" y="59436"/>
                </a:lnTo>
                <a:lnTo>
                  <a:pt x="4810" y="36647"/>
                </a:lnTo>
                <a:lnTo>
                  <a:pt x="17907" y="17716"/>
                </a:lnTo>
                <a:lnTo>
                  <a:pt x="37290" y="4786"/>
                </a:lnTo>
                <a:lnTo>
                  <a:pt x="60960" y="0"/>
                </a:lnTo>
                <a:lnTo>
                  <a:pt x="1565148" y="0"/>
                </a:lnTo>
                <a:lnTo>
                  <a:pt x="1588817" y="4786"/>
                </a:lnTo>
                <a:lnTo>
                  <a:pt x="1608201" y="17716"/>
                </a:lnTo>
                <a:lnTo>
                  <a:pt x="1621297" y="36647"/>
                </a:lnTo>
                <a:lnTo>
                  <a:pt x="1626108" y="59436"/>
                </a:lnTo>
                <a:lnTo>
                  <a:pt x="1626108" y="300228"/>
                </a:lnTo>
                <a:lnTo>
                  <a:pt x="1621297" y="323659"/>
                </a:lnTo>
                <a:lnTo>
                  <a:pt x="1608201" y="342519"/>
                </a:lnTo>
                <a:lnTo>
                  <a:pt x="1588817" y="355092"/>
                </a:lnTo>
                <a:lnTo>
                  <a:pt x="1565148" y="359664"/>
                </a:lnTo>
                <a:close/>
              </a:path>
            </a:pathLst>
          </a:custGeom>
          <a:solidFill>
            <a:srgbClr val="4F80BC"/>
          </a:solidFill>
        </p:spPr>
        <p:txBody>
          <a:bodyPr wrap="square" lIns="0" tIns="0" rIns="0" bIns="0" rtlCol="0"/>
          <a:lstStyle/>
          <a:p>
            <a:endParaRPr/>
          </a:p>
        </p:txBody>
      </p:sp>
      <p:sp>
        <p:nvSpPr>
          <p:cNvPr id="47" name="object 47"/>
          <p:cNvSpPr txBox="1">
            <a:spLocks noGrp="1"/>
          </p:cNvSpPr>
          <p:nvPr>
            <p:ph type="title"/>
          </p:nvPr>
        </p:nvSpPr>
        <p:spPr>
          <a:xfrm>
            <a:off x="851359" y="404852"/>
            <a:ext cx="5405120" cy="330835"/>
          </a:xfrm>
          <a:prstGeom prst="rect">
            <a:avLst/>
          </a:prstGeom>
        </p:spPr>
        <p:txBody>
          <a:bodyPr vert="horz" wrap="square" lIns="0" tIns="13335" rIns="0" bIns="0" rtlCol="0">
            <a:spAutoFit/>
          </a:bodyPr>
          <a:lstStyle/>
          <a:p>
            <a:pPr marL="12700">
              <a:lnSpc>
                <a:spcPct val="100000"/>
              </a:lnSpc>
              <a:spcBef>
                <a:spcPts val="105"/>
              </a:spcBef>
            </a:pPr>
            <a:r>
              <a:rPr lang="en-US" dirty="0" smtClean="0"/>
              <a:t>1. Overview of the higher education system</a:t>
            </a:r>
            <a:endParaRPr dirty="0"/>
          </a:p>
        </p:txBody>
      </p:sp>
      <p:sp>
        <p:nvSpPr>
          <p:cNvPr id="49" name="object 49"/>
          <p:cNvSpPr/>
          <p:nvPr/>
        </p:nvSpPr>
        <p:spPr>
          <a:xfrm>
            <a:off x="1232916" y="3415284"/>
            <a:ext cx="5046345" cy="370840"/>
          </a:xfrm>
          <a:custGeom>
            <a:avLst/>
            <a:gdLst/>
            <a:ahLst/>
            <a:cxnLst/>
            <a:rect l="l" t="t" r="r" b="b"/>
            <a:pathLst>
              <a:path w="5046345" h="370839">
                <a:moveTo>
                  <a:pt x="4571" y="329183"/>
                </a:moveTo>
                <a:lnTo>
                  <a:pt x="0" y="318516"/>
                </a:lnTo>
                <a:lnTo>
                  <a:pt x="0" y="275843"/>
                </a:lnTo>
                <a:lnTo>
                  <a:pt x="9143" y="275843"/>
                </a:lnTo>
                <a:lnTo>
                  <a:pt x="9143" y="310896"/>
                </a:lnTo>
                <a:lnTo>
                  <a:pt x="10286" y="315467"/>
                </a:lnTo>
                <a:lnTo>
                  <a:pt x="9143" y="315467"/>
                </a:lnTo>
                <a:lnTo>
                  <a:pt x="13716" y="326135"/>
                </a:lnTo>
                <a:lnTo>
                  <a:pt x="4571" y="329183"/>
                </a:lnTo>
                <a:close/>
              </a:path>
              <a:path w="5046345" h="370839">
                <a:moveTo>
                  <a:pt x="10667" y="316991"/>
                </a:moveTo>
                <a:lnTo>
                  <a:pt x="9143" y="315467"/>
                </a:lnTo>
                <a:lnTo>
                  <a:pt x="10286" y="315467"/>
                </a:lnTo>
                <a:lnTo>
                  <a:pt x="10667" y="316991"/>
                </a:lnTo>
                <a:close/>
              </a:path>
              <a:path w="5046345" h="370839">
                <a:moveTo>
                  <a:pt x="9143" y="266700"/>
                </a:moveTo>
                <a:lnTo>
                  <a:pt x="0" y="266700"/>
                </a:lnTo>
                <a:lnTo>
                  <a:pt x="0" y="237743"/>
                </a:lnTo>
                <a:lnTo>
                  <a:pt x="9143" y="237743"/>
                </a:lnTo>
                <a:lnTo>
                  <a:pt x="9143" y="266700"/>
                </a:lnTo>
                <a:close/>
              </a:path>
              <a:path w="5046345" h="370839">
                <a:moveTo>
                  <a:pt x="9143" y="228600"/>
                </a:moveTo>
                <a:lnTo>
                  <a:pt x="0" y="228600"/>
                </a:lnTo>
                <a:lnTo>
                  <a:pt x="0" y="199643"/>
                </a:lnTo>
                <a:lnTo>
                  <a:pt x="9143" y="199643"/>
                </a:lnTo>
                <a:lnTo>
                  <a:pt x="9143" y="228600"/>
                </a:lnTo>
                <a:close/>
              </a:path>
              <a:path w="5046345" h="370839">
                <a:moveTo>
                  <a:pt x="9143" y="190500"/>
                </a:moveTo>
                <a:lnTo>
                  <a:pt x="0" y="190500"/>
                </a:lnTo>
                <a:lnTo>
                  <a:pt x="0" y="161543"/>
                </a:lnTo>
                <a:lnTo>
                  <a:pt x="9143" y="161543"/>
                </a:lnTo>
                <a:lnTo>
                  <a:pt x="9143" y="190500"/>
                </a:lnTo>
                <a:close/>
              </a:path>
              <a:path w="5046345" h="370839">
                <a:moveTo>
                  <a:pt x="9143" y="152400"/>
                </a:moveTo>
                <a:lnTo>
                  <a:pt x="0" y="152400"/>
                </a:lnTo>
                <a:lnTo>
                  <a:pt x="0" y="123443"/>
                </a:lnTo>
                <a:lnTo>
                  <a:pt x="9143" y="123443"/>
                </a:lnTo>
                <a:lnTo>
                  <a:pt x="9143" y="152400"/>
                </a:lnTo>
                <a:close/>
              </a:path>
              <a:path w="5046345" h="370839">
                <a:moveTo>
                  <a:pt x="9143" y="114300"/>
                </a:moveTo>
                <a:lnTo>
                  <a:pt x="0" y="114300"/>
                </a:lnTo>
                <a:lnTo>
                  <a:pt x="0" y="85343"/>
                </a:lnTo>
                <a:lnTo>
                  <a:pt x="9143" y="85343"/>
                </a:lnTo>
                <a:lnTo>
                  <a:pt x="9143" y="114300"/>
                </a:lnTo>
                <a:close/>
              </a:path>
              <a:path w="5046345" h="370839">
                <a:moveTo>
                  <a:pt x="9143" y="76200"/>
                </a:moveTo>
                <a:lnTo>
                  <a:pt x="0" y="76200"/>
                </a:lnTo>
                <a:lnTo>
                  <a:pt x="0" y="51816"/>
                </a:lnTo>
                <a:lnTo>
                  <a:pt x="1524" y="47243"/>
                </a:lnTo>
                <a:lnTo>
                  <a:pt x="10667" y="48767"/>
                </a:lnTo>
                <a:lnTo>
                  <a:pt x="9143" y="53340"/>
                </a:lnTo>
                <a:lnTo>
                  <a:pt x="10667" y="53340"/>
                </a:lnTo>
                <a:lnTo>
                  <a:pt x="9143" y="59435"/>
                </a:lnTo>
                <a:lnTo>
                  <a:pt x="9143" y="76200"/>
                </a:lnTo>
                <a:close/>
              </a:path>
              <a:path w="5046345" h="370839">
                <a:moveTo>
                  <a:pt x="13716" y="41148"/>
                </a:moveTo>
                <a:lnTo>
                  <a:pt x="6096" y="36575"/>
                </a:lnTo>
                <a:lnTo>
                  <a:pt x="10667" y="28956"/>
                </a:lnTo>
                <a:lnTo>
                  <a:pt x="10667" y="27432"/>
                </a:lnTo>
                <a:lnTo>
                  <a:pt x="18287" y="19812"/>
                </a:lnTo>
                <a:lnTo>
                  <a:pt x="18287" y="18288"/>
                </a:lnTo>
                <a:lnTo>
                  <a:pt x="24383" y="13716"/>
                </a:lnTo>
                <a:lnTo>
                  <a:pt x="30479" y="21335"/>
                </a:lnTo>
                <a:lnTo>
                  <a:pt x="24383" y="25908"/>
                </a:lnTo>
                <a:lnTo>
                  <a:pt x="25908" y="25908"/>
                </a:lnTo>
                <a:lnTo>
                  <a:pt x="18287" y="33527"/>
                </a:lnTo>
                <a:lnTo>
                  <a:pt x="13716" y="41148"/>
                </a:lnTo>
                <a:close/>
              </a:path>
              <a:path w="5046345" h="370839">
                <a:moveTo>
                  <a:pt x="38100" y="16764"/>
                </a:moveTo>
                <a:lnTo>
                  <a:pt x="33528" y="7619"/>
                </a:lnTo>
                <a:lnTo>
                  <a:pt x="38100" y="4572"/>
                </a:lnTo>
                <a:lnTo>
                  <a:pt x="39624" y="4572"/>
                </a:lnTo>
                <a:lnTo>
                  <a:pt x="50291" y="1524"/>
                </a:lnTo>
                <a:lnTo>
                  <a:pt x="51816" y="1524"/>
                </a:lnTo>
                <a:lnTo>
                  <a:pt x="57912" y="0"/>
                </a:lnTo>
                <a:lnTo>
                  <a:pt x="62483" y="0"/>
                </a:lnTo>
                <a:lnTo>
                  <a:pt x="62483" y="9143"/>
                </a:lnTo>
                <a:lnTo>
                  <a:pt x="59435" y="9143"/>
                </a:lnTo>
                <a:lnTo>
                  <a:pt x="53339" y="10667"/>
                </a:lnTo>
                <a:lnTo>
                  <a:pt x="42671" y="13716"/>
                </a:lnTo>
                <a:lnTo>
                  <a:pt x="38100" y="16764"/>
                </a:lnTo>
                <a:close/>
              </a:path>
              <a:path w="5046345" h="370839">
                <a:moveTo>
                  <a:pt x="100583" y="9143"/>
                </a:moveTo>
                <a:lnTo>
                  <a:pt x="73151" y="9143"/>
                </a:lnTo>
                <a:lnTo>
                  <a:pt x="73151" y="0"/>
                </a:lnTo>
                <a:lnTo>
                  <a:pt x="100583" y="0"/>
                </a:lnTo>
                <a:lnTo>
                  <a:pt x="100583" y="9143"/>
                </a:lnTo>
                <a:close/>
              </a:path>
              <a:path w="5046345" h="370839">
                <a:moveTo>
                  <a:pt x="138683" y="9143"/>
                </a:moveTo>
                <a:lnTo>
                  <a:pt x="111251" y="9143"/>
                </a:lnTo>
                <a:lnTo>
                  <a:pt x="111251" y="0"/>
                </a:lnTo>
                <a:lnTo>
                  <a:pt x="138683" y="0"/>
                </a:lnTo>
                <a:lnTo>
                  <a:pt x="138683" y="9143"/>
                </a:lnTo>
                <a:close/>
              </a:path>
              <a:path w="5046345" h="370839">
                <a:moveTo>
                  <a:pt x="176783" y="9143"/>
                </a:moveTo>
                <a:lnTo>
                  <a:pt x="149351" y="9143"/>
                </a:lnTo>
                <a:lnTo>
                  <a:pt x="149351" y="0"/>
                </a:lnTo>
                <a:lnTo>
                  <a:pt x="176783" y="0"/>
                </a:lnTo>
                <a:lnTo>
                  <a:pt x="176783" y="9143"/>
                </a:lnTo>
                <a:close/>
              </a:path>
              <a:path w="5046345" h="370839">
                <a:moveTo>
                  <a:pt x="214883" y="9143"/>
                </a:moveTo>
                <a:lnTo>
                  <a:pt x="187451" y="9143"/>
                </a:lnTo>
                <a:lnTo>
                  <a:pt x="187451" y="0"/>
                </a:lnTo>
                <a:lnTo>
                  <a:pt x="214883" y="0"/>
                </a:lnTo>
                <a:lnTo>
                  <a:pt x="214883" y="9143"/>
                </a:lnTo>
                <a:close/>
              </a:path>
              <a:path w="5046345" h="370839">
                <a:moveTo>
                  <a:pt x="252983" y="9143"/>
                </a:moveTo>
                <a:lnTo>
                  <a:pt x="225551" y="9143"/>
                </a:lnTo>
                <a:lnTo>
                  <a:pt x="225551" y="0"/>
                </a:lnTo>
                <a:lnTo>
                  <a:pt x="252983" y="0"/>
                </a:lnTo>
                <a:lnTo>
                  <a:pt x="252983" y="9143"/>
                </a:lnTo>
                <a:close/>
              </a:path>
              <a:path w="5046345" h="370839">
                <a:moveTo>
                  <a:pt x="291083" y="9143"/>
                </a:moveTo>
                <a:lnTo>
                  <a:pt x="263651" y="9143"/>
                </a:lnTo>
                <a:lnTo>
                  <a:pt x="263651" y="0"/>
                </a:lnTo>
                <a:lnTo>
                  <a:pt x="291083" y="0"/>
                </a:lnTo>
                <a:lnTo>
                  <a:pt x="291083" y="9143"/>
                </a:lnTo>
                <a:close/>
              </a:path>
              <a:path w="5046345" h="370839">
                <a:moveTo>
                  <a:pt x="329183" y="9143"/>
                </a:moveTo>
                <a:lnTo>
                  <a:pt x="301751" y="9143"/>
                </a:lnTo>
                <a:lnTo>
                  <a:pt x="301751" y="0"/>
                </a:lnTo>
                <a:lnTo>
                  <a:pt x="329183" y="0"/>
                </a:lnTo>
                <a:lnTo>
                  <a:pt x="329183" y="9143"/>
                </a:lnTo>
                <a:close/>
              </a:path>
              <a:path w="5046345" h="370839">
                <a:moveTo>
                  <a:pt x="367283" y="9143"/>
                </a:moveTo>
                <a:lnTo>
                  <a:pt x="339851" y="9143"/>
                </a:lnTo>
                <a:lnTo>
                  <a:pt x="339851" y="0"/>
                </a:lnTo>
                <a:lnTo>
                  <a:pt x="367283" y="0"/>
                </a:lnTo>
                <a:lnTo>
                  <a:pt x="367283" y="9143"/>
                </a:lnTo>
                <a:close/>
              </a:path>
              <a:path w="5046345" h="370839">
                <a:moveTo>
                  <a:pt x="405383" y="9143"/>
                </a:moveTo>
                <a:lnTo>
                  <a:pt x="377951" y="9143"/>
                </a:lnTo>
                <a:lnTo>
                  <a:pt x="377951" y="0"/>
                </a:lnTo>
                <a:lnTo>
                  <a:pt x="405383" y="0"/>
                </a:lnTo>
                <a:lnTo>
                  <a:pt x="405383" y="9143"/>
                </a:lnTo>
                <a:close/>
              </a:path>
              <a:path w="5046345" h="370839">
                <a:moveTo>
                  <a:pt x="443483" y="9143"/>
                </a:moveTo>
                <a:lnTo>
                  <a:pt x="416051" y="9143"/>
                </a:lnTo>
                <a:lnTo>
                  <a:pt x="416051" y="0"/>
                </a:lnTo>
                <a:lnTo>
                  <a:pt x="443483" y="0"/>
                </a:lnTo>
                <a:lnTo>
                  <a:pt x="443483" y="9143"/>
                </a:lnTo>
                <a:close/>
              </a:path>
              <a:path w="5046345" h="370839">
                <a:moveTo>
                  <a:pt x="481583" y="9143"/>
                </a:moveTo>
                <a:lnTo>
                  <a:pt x="454151" y="9143"/>
                </a:lnTo>
                <a:lnTo>
                  <a:pt x="454151" y="0"/>
                </a:lnTo>
                <a:lnTo>
                  <a:pt x="481583" y="0"/>
                </a:lnTo>
                <a:lnTo>
                  <a:pt x="481583" y="9143"/>
                </a:lnTo>
                <a:close/>
              </a:path>
              <a:path w="5046345" h="370839">
                <a:moveTo>
                  <a:pt x="519683" y="9143"/>
                </a:moveTo>
                <a:lnTo>
                  <a:pt x="492251" y="9143"/>
                </a:lnTo>
                <a:lnTo>
                  <a:pt x="492251" y="0"/>
                </a:lnTo>
                <a:lnTo>
                  <a:pt x="519683" y="0"/>
                </a:lnTo>
                <a:lnTo>
                  <a:pt x="519683" y="9143"/>
                </a:lnTo>
                <a:close/>
              </a:path>
              <a:path w="5046345" h="370839">
                <a:moveTo>
                  <a:pt x="557783" y="9143"/>
                </a:moveTo>
                <a:lnTo>
                  <a:pt x="530351" y="9143"/>
                </a:lnTo>
                <a:lnTo>
                  <a:pt x="530351" y="0"/>
                </a:lnTo>
                <a:lnTo>
                  <a:pt x="557783" y="0"/>
                </a:lnTo>
                <a:lnTo>
                  <a:pt x="557783" y="9143"/>
                </a:lnTo>
                <a:close/>
              </a:path>
              <a:path w="5046345" h="370839">
                <a:moveTo>
                  <a:pt x="595883" y="9143"/>
                </a:moveTo>
                <a:lnTo>
                  <a:pt x="568451" y="9143"/>
                </a:lnTo>
                <a:lnTo>
                  <a:pt x="568451" y="0"/>
                </a:lnTo>
                <a:lnTo>
                  <a:pt x="595883" y="0"/>
                </a:lnTo>
                <a:lnTo>
                  <a:pt x="595883" y="9143"/>
                </a:lnTo>
                <a:close/>
              </a:path>
              <a:path w="5046345" h="370839">
                <a:moveTo>
                  <a:pt x="633983" y="9143"/>
                </a:moveTo>
                <a:lnTo>
                  <a:pt x="606551" y="9143"/>
                </a:lnTo>
                <a:lnTo>
                  <a:pt x="606551" y="0"/>
                </a:lnTo>
                <a:lnTo>
                  <a:pt x="633983" y="0"/>
                </a:lnTo>
                <a:lnTo>
                  <a:pt x="633983" y="9143"/>
                </a:lnTo>
                <a:close/>
              </a:path>
              <a:path w="5046345" h="370839">
                <a:moveTo>
                  <a:pt x="672084" y="9143"/>
                </a:moveTo>
                <a:lnTo>
                  <a:pt x="644651" y="9143"/>
                </a:lnTo>
                <a:lnTo>
                  <a:pt x="644651" y="0"/>
                </a:lnTo>
                <a:lnTo>
                  <a:pt x="672084" y="0"/>
                </a:lnTo>
                <a:lnTo>
                  <a:pt x="672084" y="9143"/>
                </a:lnTo>
                <a:close/>
              </a:path>
              <a:path w="5046345" h="370839">
                <a:moveTo>
                  <a:pt x="710184" y="9143"/>
                </a:moveTo>
                <a:lnTo>
                  <a:pt x="682751" y="9143"/>
                </a:lnTo>
                <a:lnTo>
                  <a:pt x="682751" y="0"/>
                </a:lnTo>
                <a:lnTo>
                  <a:pt x="710184" y="0"/>
                </a:lnTo>
                <a:lnTo>
                  <a:pt x="710184" y="9143"/>
                </a:lnTo>
                <a:close/>
              </a:path>
              <a:path w="5046345" h="370839">
                <a:moveTo>
                  <a:pt x="748284" y="9143"/>
                </a:moveTo>
                <a:lnTo>
                  <a:pt x="720851" y="9143"/>
                </a:lnTo>
                <a:lnTo>
                  <a:pt x="720851" y="0"/>
                </a:lnTo>
                <a:lnTo>
                  <a:pt x="748284" y="0"/>
                </a:lnTo>
                <a:lnTo>
                  <a:pt x="748284" y="9143"/>
                </a:lnTo>
                <a:close/>
              </a:path>
              <a:path w="5046345" h="370839">
                <a:moveTo>
                  <a:pt x="786384" y="9143"/>
                </a:moveTo>
                <a:lnTo>
                  <a:pt x="758951" y="9143"/>
                </a:lnTo>
                <a:lnTo>
                  <a:pt x="758951" y="0"/>
                </a:lnTo>
                <a:lnTo>
                  <a:pt x="786384" y="0"/>
                </a:lnTo>
                <a:lnTo>
                  <a:pt x="786384" y="9143"/>
                </a:lnTo>
                <a:close/>
              </a:path>
              <a:path w="5046345" h="370839">
                <a:moveTo>
                  <a:pt x="824484" y="9143"/>
                </a:moveTo>
                <a:lnTo>
                  <a:pt x="797051" y="9143"/>
                </a:lnTo>
                <a:lnTo>
                  <a:pt x="797051" y="0"/>
                </a:lnTo>
                <a:lnTo>
                  <a:pt x="824484" y="0"/>
                </a:lnTo>
                <a:lnTo>
                  <a:pt x="824484" y="9143"/>
                </a:lnTo>
                <a:close/>
              </a:path>
              <a:path w="5046345" h="370839">
                <a:moveTo>
                  <a:pt x="862584" y="9143"/>
                </a:moveTo>
                <a:lnTo>
                  <a:pt x="835151" y="9143"/>
                </a:lnTo>
                <a:lnTo>
                  <a:pt x="835151" y="0"/>
                </a:lnTo>
                <a:lnTo>
                  <a:pt x="862584" y="0"/>
                </a:lnTo>
                <a:lnTo>
                  <a:pt x="862584" y="9143"/>
                </a:lnTo>
                <a:close/>
              </a:path>
              <a:path w="5046345" h="370839">
                <a:moveTo>
                  <a:pt x="900684" y="9143"/>
                </a:moveTo>
                <a:lnTo>
                  <a:pt x="873251" y="9143"/>
                </a:lnTo>
                <a:lnTo>
                  <a:pt x="873251" y="0"/>
                </a:lnTo>
                <a:lnTo>
                  <a:pt x="900684" y="0"/>
                </a:lnTo>
                <a:lnTo>
                  <a:pt x="900684" y="9143"/>
                </a:lnTo>
                <a:close/>
              </a:path>
              <a:path w="5046345" h="370839">
                <a:moveTo>
                  <a:pt x="938784" y="9143"/>
                </a:moveTo>
                <a:lnTo>
                  <a:pt x="911351" y="9143"/>
                </a:lnTo>
                <a:lnTo>
                  <a:pt x="911351" y="0"/>
                </a:lnTo>
                <a:lnTo>
                  <a:pt x="938784" y="0"/>
                </a:lnTo>
                <a:lnTo>
                  <a:pt x="938784" y="9143"/>
                </a:lnTo>
                <a:close/>
              </a:path>
              <a:path w="5046345" h="370839">
                <a:moveTo>
                  <a:pt x="976884" y="9143"/>
                </a:moveTo>
                <a:lnTo>
                  <a:pt x="949451" y="9143"/>
                </a:lnTo>
                <a:lnTo>
                  <a:pt x="949451" y="0"/>
                </a:lnTo>
                <a:lnTo>
                  <a:pt x="976884" y="0"/>
                </a:lnTo>
                <a:lnTo>
                  <a:pt x="976884" y="9143"/>
                </a:lnTo>
                <a:close/>
              </a:path>
              <a:path w="5046345" h="370839">
                <a:moveTo>
                  <a:pt x="1014984" y="9143"/>
                </a:moveTo>
                <a:lnTo>
                  <a:pt x="987551" y="9143"/>
                </a:lnTo>
                <a:lnTo>
                  <a:pt x="987551" y="0"/>
                </a:lnTo>
                <a:lnTo>
                  <a:pt x="1014984" y="0"/>
                </a:lnTo>
                <a:lnTo>
                  <a:pt x="1014984" y="9143"/>
                </a:lnTo>
                <a:close/>
              </a:path>
              <a:path w="5046345" h="370839">
                <a:moveTo>
                  <a:pt x="1053084" y="9143"/>
                </a:moveTo>
                <a:lnTo>
                  <a:pt x="1025651" y="9143"/>
                </a:lnTo>
                <a:lnTo>
                  <a:pt x="1025651" y="0"/>
                </a:lnTo>
                <a:lnTo>
                  <a:pt x="1053084" y="0"/>
                </a:lnTo>
                <a:lnTo>
                  <a:pt x="1053084" y="9143"/>
                </a:lnTo>
                <a:close/>
              </a:path>
              <a:path w="5046345" h="370839">
                <a:moveTo>
                  <a:pt x="1091184" y="9143"/>
                </a:moveTo>
                <a:lnTo>
                  <a:pt x="1063751" y="9143"/>
                </a:lnTo>
                <a:lnTo>
                  <a:pt x="1063751" y="0"/>
                </a:lnTo>
                <a:lnTo>
                  <a:pt x="1091184" y="0"/>
                </a:lnTo>
                <a:lnTo>
                  <a:pt x="1091184" y="9143"/>
                </a:lnTo>
                <a:close/>
              </a:path>
              <a:path w="5046345" h="370839">
                <a:moveTo>
                  <a:pt x="1129284" y="9143"/>
                </a:moveTo>
                <a:lnTo>
                  <a:pt x="1101851" y="9143"/>
                </a:lnTo>
                <a:lnTo>
                  <a:pt x="1101851" y="0"/>
                </a:lnTo>
                <a:lnTo>
                  <a:pt x="1129284" y="0"/>
                </a:lnTo>
                <a:lnTo>
                  <a:pt x="1129284" y="9143"/>
                </a:lnTo>
                <a:close/>
              </a:path>
              <a:path w="5046345" h="370839">
                <a:moveTo>
                  <a:pt x="1167384" y="9143"/>
                </a:moveTo>
                <a:lnTo>
                  <a:pt x="1139951" y="9143"/>
                </a:lnTo>
                <a:lnTo>
                  <a:pt x="1139951" y="0"/>
                </a:lnTo>
                <a:lnTo>
                  <a:pt x="1167384" y="0"/>
                </a:lnTo>
                <a:lnTo>
                  <a:pt x="1167384" y="9143"/>
                </a:lnTo>
                <a:close/>
              </a:path>
              <a:path w="5046345" h="370839">
                <a:moveTo>
                  <a:pt x="1205484" y="9143"/>
                </a:moveTo>
                <a:lnTo>
                  <a:pt x="1178051" y="9143"/>
                </a:lnTo>
                <a:lnTo>
                  <a:pt x="1178051" y="0"/>
                </a:lnTo>
                <a:lnTo>
                  <a:pt x="1205484" y="0"/>
                </a:lnTo>
                <a:lnTo>
                  <a:pt x="1205484" y="9143"/>
                </a:lnTo>
                <a:close/>
              </a:path>
              <a:path w="5046345" h="370839">
                <a:moveTo>
                  <a:pt x="1243584" y="9143"/>
                </a:moveTo>
                <a:lnTo>
                  <a:pt x="1216151" y="9143"/>
                </a:lnTo>
                <a:lnTo>
                  <a:pt x="1216151" y="0"/>
                </a:lnTo>
                <a:lnTo>
                  <a:pt x="1243584" y="0"/>
                </a:lnTo>
                <a:lnTo>
                  <a:pt x="1243584" y="9143"/>
                </a:lnTo>
                <a:close/>
              </a:path>
              <a:path w="5046345" h="370839">
                <a:moveTo>
                  <a:pt x="1281684" y="9143"/>
                </a:moveTo>
                <a:lnTo>
                  <a:pt x="1254251" y="9143"/>
                </a:lnTo>
                <a:lnTo>
                  <a:pt x="1254251" y="0"/>
                </a:lnTo>
                <a:lnTo>
                  <a:pt x="1281684" y="0"/>
                </a:lnTo>
                <a:lnTo>
                  <a:pt x="1281684" y="9143"/>
                </a:lnTo>
                <a:close/>
              </a:path>
              <a:path w="5046345" h="370839">
                <a:moveTo>
                  <a:pt x="1319784" y="9143"/>
                </a:moveTo>
                <a:lnTo>
                  <a:pt x="1292351" y="9143"/>
                </a:lnTo>
                <a:lnTo>
                  <a:pt x="1292351" y="0"/>
                </a:lnTo>
                <a:lnTo>
                  <a:pt x="1319784" y="0"/>
                </a:lnTo>
                <a:lnTo>
                  <a:pt x="1319784" y="9143"/>
                </a:lnTo>
                <a:close/>
              </a:path>
              <a:path w="5046345" h="370839">
                <a:moveTo>
                  <a:pt x="1357884" y="9143"/>
                </a:moveTo>
                <a:lnTo>
                  <a:pt x="1330451" y="9143"/>
                </a:lnTo>
                <a:lnTo>
                  <a:pt x="1330451" y="0"/>
                </a:lnTo>
                <a:lnTo>
                  <a:pt x="1357884" y="0"/>
                </a:lnTo>
                <a:lnTo>
                  <a:pt x="1357884" y="9143"/>
                </a:lnTo>
                <a:close/>
              </a:path>
              <a:path w="5046345" h="370839">
                <a:moveTo>
                  <a:pt x="1395984" y="9143"/>
                </a:moveTo>
                <a:lnTo>
                  <a:pt x="1368551" y="9143"/>
                </a:lnTo>
                <a:lnTo>
                  <a:pt x="1368551" y="0"/>
                </a:lnTo>
                <a:lnTo>
                  <a:pt x="1395984" y="0"/>
                </a:lnTo>
                <a:lnTo>
                  <a:pt x="1395984" y="9143"/>
                </a:lnTo>
                <a:close/>
              </a:path>
              <a:path w="5046345" h="370839">
                <a:moveTo>
                  <a:pt x="1434084" y="9143"/>
                </a:moveTo>
                <a:lnTo>
                  <a:pt x="1406651" y="9143"/>
                </a:lnTo>
                <a:lnTo>
                  <a:pt x="1406651" y="0"/>
                </a:lnTo>
                <a:lnTo>
                  <a:pt x="1434084" y="0"/>
                </a:lnTo>
                <a:lnTo>
                  <a:pt x="1434084" y="9143"/>
                </a:lnTo>
                <a:close/>
              </a:path>
              <a:path w="5046345" h="370839">
                <a:moveTo>
                  <a:pt x="1472184" y="9143"/>
                </a:moveTo>
                <a:lnTo>
                  <a:pt x="1444751" y="9143"/>
                </a:lnTo>
                <a:lnTo>
                  <a:pt x="1444751" y="0"/>
                </a:lnTo>
                <a:lnTo>
                  <a:pt x="1472184" y="0"/>
                </a:lnTo>
                <a:lnTo>
                  <a:pt x="1472184" y="9143"/>
                </a:lnTo>
                <a:close/>
              </a:path>
              <a:path w="5046345" h="370839">
                <a:moveTo>
                  <a:pt x="1510284" y="9143"/>
                </a:moveTo>
                <a:lnTo>
                  <a:pt x="1482851" y="9143"/>
                </a:lnTo>
                <a:lnTo>
                  <a:pt x="1482851" y="0"/>
                </a:lnTo>
                <a:lnTo>
                  <a:pt x="1510284" y="0"/>
                </a:lnTo>
                <a:lnTo>
                  <a:pt x="1510284" y="9143"/>
                </a:lnTo>
                <a:close/>
              </a:path>
              <a:path w="5046345" h="370839">
                <a:moveTo>
                  <a:pt x="1548384" y="9143"/>
                </a:moveTo>
                <a:lnTo>
                  <a:pt x="1520951" y="9143"/>
                </a:lnTo>
                <a:lnTo>
                  <a:pt x="1520951" y="0"/>
                </a:lnTo>
                <a:lnTo>
                  <a:pt x="1548384" y="0"/>
                </a:lnTo>
                <a:lnTo>
                  <a:pt x="1548384" y="9143"/>
                </a:lnTo>
                <a:close/>
              </a:path>
              <a:path w="5046345" h="370839">
                <a:moveTo>
                  <a:pt x="1586484" y="9143"/>
                </a:moveTo>
                <a:lnTo>
                  <a:pt x="1559051" y="9143"/>
                </a:lnTo>
                <a:lnTo>
                  <a:pt x="1559051" y="0"/>
                </a:lnTo>
                <a:lnTo>
                  <a:pt x="1586484" y="0"/>
                </a:lnTo>
                <a:lnTo>
                  <a:pt x="1586484" y="9143"/>
                </a:lnTo>
                <a:close/>
              </a:path>
              <a:path w="5046345" h="370839">
                <a:moveTo>
                  <a:pt x="1624584" y="9143"/>
                </a:moveTo>
                <a:lnTo>
                  <a:pt x="1597151" y="9143"/>
                </a:lnTo>
                <a:lnTo>
                  <a:pt x="1597151" y="0"/>
                </a:lnTo>
                <a:lnTo>
                  <a:pt x="1624584" y="0"/>
                </a:lnTo>
                <a:lnTo>
                  <a:pt x="1624584" y="9143"/>
                </a:lnTo>
                <a:close/>
              </a:path>
              <a:path w="5046345" h="370839">
                <a:moveTo>
                  <a:pt x="1662684" y="9143"/>
                </a:moveTo>
                <a:lnTo>
                  <a:pt x="1635251" y="9143"/>
                </a:lnTo>
                <a:lnTo>
                  <a:pt x="1635251" y="0"/>
                </a:lnTo>
                <a:lnTo>
                  <a:pt x="1662684" y="0"/>
                </a:lnTo>
                <a:lnTo>
                  <a:pt x="1662684" y="9143"/>
                </a:lnTo>
                <a:close/>
              </a:path>
              <a:path w="5046345" h="370839">
                <a:moveTo>
                  <a:pt x="1700784" y="9143"/>
                </a:moveTo>
                <a:lnTo>
                  <a:pt x="1673351" y="9143"/>
                </a:lnTo>
                <a:lnTo>
                  <a:pt x="1673351" y="0"/>
                </a:lnTo>
                <a:lnTo>
                  <a:pt x="1700784" y="0"/>
                </a:lnTo>
                <a:lnTo>
                  <a:pt x="1700784" y="9143"/>
                </a:lnTo>
                <a:close/>
              </a:path>
              <a:path w="5046345" h="370839">
                <a:moveTo>
                  <a:pt x="1738884" y="9143"/>
                </a:moveTo>
                <a:lnTo>
                  <a:pt x="1711451" y="9143"/>
                </a:lnTo>
                <a:lnTo>
                  <a:pt x="1711451" y="0"/>
                </a:lnTo>
                <a:lnTo>
                  <a:pt x="1738884" y="0"/>
                </a:lnTo>
                <a:lnTo>
                  <a:pt x="1738884" y="9143"/>
                </a:lnTo>
                <a:close/>
              </a:path>
              <a:path w="5046345" h="370839">
                <a:moveTo>
                  <a:pt x="1776984" y="9143"/>
                </a:moveTo>
                <a:lnTo>
                  <a:pt x="1749551" y="9143"/>
                </a:lnTo>
                <a:lnTo>
                  <a:pt x="1749551" y="0"/>
                </a:lnTo>
                <a:lnTo>
                  <a:pt x="1776984" y="0"/>
                </a:lnTo>
                <a:lnTo>
                  <a:pt x="1776984" y="9143"/>
                </a:lnTo>
                <a:close/>
              </a:path>
              <a:path w="5046345" h="370839">
                <a:moveTo>
                  <a:pt x="1815084" y="9143"/>
                </a:moveTo>
                <a:lnTo>
                  <a:pt x="1787651" y="9143"/>
                </a:lnTo>
                <a:lnTo>
                  <a:pt x="1787651" y="0"/>
                </a:lnTo>
                <a:lnTo>
                  <a:pt x="1815084" y="0"/>
                </a:lnTo>
                <a:lnTo>
                  <a:pt x="1815084" y="9143"/>
                </a:lnTo>
                <a:close/>
              </a:path>
              <a:path w="5046345" h="370839">
                <a:moveTo>
                  <a:pt x="1853184" y="9143"/>
                </a:moveTo>
                <a:lnTo>
                  <a:pt x="1825751" y="9143"/>
                </a:lnTo>
                <a:lnTo>
                  <a:pt x="1825751" y="0"/>
                </a:lnTo>
                <a:lnTo>
                  <a:pt x="1853184" y="0"/>
                </a:lnTo>
                <a:lnTo>
                  <a:pt x="1853184" y="9143"/>
                </a:lnTo>
                <a:close/>
              </a:path>
              <a:path w="5046345" h="370839">
                <a:moveTo>
                  <a:pt x="1891284" y="9143"/>
                </a:moveTo>
                <a:lnTo>
                  <a:pt x="1863851" y="9143"/>
                </a:lnTo>
                <a:lnTo>
                  <a:pt x="1863851" y="0"/>
                </a:lnTo>
                <a:lnTo>
                  <a:pt x="1891284" y="0"/>
                </a:lnTo>
                <a:lnTo>
                  <a:pt x="1891284" y="9143"/>
                </a:lnTo>
                <a:close/>
              </a:path>
              <a:path w="5046345" h="370839">
                <a:moveTo>
                  <a:pt x="1929384" y="9143"/>
                </a:moveTo>
                <a:lnTo>
                  <a:pt x="1901951" y="9143"/>
                </a:lnTo>
                <a:lnTo>
                  <a:pt x="1901951" y="0"/>
                </a:lnTo>
                <a:lnTo>
                  <a:pt x="1929384" y="0"/>
                </a:lnTo>
                <a:lnTo>
                  <a:pt x="1929384" y="9143"/>
                </a:lnTo>
                <a:close/>
              </a:path>
              <a:path w="5046345" h="370839">
                <a:moveTo>
                  <a:pt x="1967484" y="9143"/>
                </a:moveTo>
                <a:lnTo>
                  <a:pt x="1940051" y="9143"/>
                </a:lnTo>
                <a:lnTo>
                  <a:pt x="1940051" y="0"/>
                </a:lnTo>
                <a:lnTo>
                  <a:pt x="1967484" y="0"/>
                </a:lnTo>
                <a:lnTo>
                  <a:pt x="1967484" y="9143"/>
                </a:lnTo>
                <a:close/>
              </a:path>
              <a:path w="5046345" h="370839">
                <a:moveTo>
                  <a:pt x="2005584" y="9143"/>
                </a:moveTo>
                <a:lnTo>
                  <a:pt x="1978151" y="9143"/>
                </a:lnTo>
                <a:lnTo>
                  <a:pt x="1978151" y="0"/>
                </a:lnTo>
                <a:lnTo>
                  <a:pt x="2005584" y="0"/>
                </a:lnTo>
                <a:lnTo>
                  <a:pt x="2005584" y="9143"/>
                </a:lnTo>
                <a:close/>
              </a:path>
              <a:path w="5046345" h="370839">
                <a:moveTo>
                  <a:pt x="2043684" y="9143"/>
                </a:moveTo>
                <a:lnTo>
                  <a:pt x="2016251" y="9143"/>
                </a:lnTo>
                <a:lnTo>
                  <a:pt x="2016251" y="0"/>
                </a:lnTo>
                <a:lnTo>
                  <a:pt x="2043684" y="0"/>
                </a:lnTo>
                <a:lnTo>
                  <a:pt x="2043684" y="9143"/>
                </a:lnTo>
                <a:close/>
              </a:path>
              <a:path w="5046345" h="370839">
                <a:moveTo>
                  <a:pt x="2081784" y="9143"/>
                </a:moveTo>
                <a:lnTo>
                  <a:pt x="2054351" y="9143"/>
                </a:lnTo>
                <a:lnTo>
                  <a:pt x="2054351" y="0"/>
                </a:lnTo>
                <a:lnTo>
                  <a:pt x="2081784" y="0"/>
                </a:lnTo>
                <a:lnTo>
                  <a:pt x="2081784" y="9143"/>
                </a:lnTo>
                <a:close/>
              </a:path>
              <a:path w="5046345" h="370839">
                <a:moveTo>
                  <a:pt x="2119884" y="9143"/>
                </a:moveTo>
                <a:lnTo>
                  <a:pt x="2092451" y="9143"/>
                </a:lnTo>
                <a:lnTo>
                  <a:pt x="2092451" y="0"/>
                </a:lnTo>
                <a:lnTo>
                  <a:pt x="2119884" y="0"/>
                </a:lnTo>
                <a:lnTo>
                  <a:pt x="2119884" y="9143"/>
                </a:lnTo>
                <a:close/>
              </a:path>
              <a:path w="5046345" h="370839">
                <a:moveTo>
                  <a:pt x="2157984" y="9143"/>
                </a:moveTo>
                <a:lnTo>
                  <a:pt x="2130551" y="9143"/>
                </a:lnTo>
                <a:lnTo>
                  <a:pt x="2130551" y="0"/>
                </a:lnTo>
                <a:lnTo>
                  <a:pt x="2157984" y="0"/>
                </a:lnTo>
                <a:lnTo>
                  <a:pt x="2157984" y="9143"/>
                </a:lnTo>
                <a:close/>
              </a:path>
              <a:path w="5046345" h="370839">
                <a:moveTo>
                  <a:pt x="2196084" y="9143"/>
                </a:moveTo>
                <a:lnTo>
                  <a:pt x="2168651" y="9143"/>
                </a:lnTo>
                <a:lnTo>
                  <a:pt x="2168651" y="0"/>
                </a:lnTo>
                <a:lnTo>
                  <a:pt x="2196084" y="0"/>
                </a:lnTo>
                <a:lnTo>
                  <a:pt x="2196084" y="9143"/>
                </a:lnTo>
                <a:close/>
              </a:path>
              <a:path w="5046345" h="370839">
                <a:moveTo>
                  <a:pt x="2234184" y="9143"/>
                </a:moveTo>
                <a:lnTo>
                  <a:pt x="2206751" y="9143"/>
                </a:lnTo>
                <a:lnTo>
                  <a:pt x="2206751" y="0"/>
                </a:lnTo>
                <a:lnTo>
                  <a:pt x="2234184" y="0"/>
                </a:lnTo>
                <a:lnTo>
                  <a:pt x="2234184" y="9143"/>
                </a:lnTo>
                <a:close/>
              </a:path>
              <a:path w="5046345" h="370839">
                <a:moveTo>
                  <a:pt x="2272284" y="9143"/>
                </a:moveTo>
                <a:lnTo>
                  <a:pt x="2244852" y="9143"/>
                </a:lnTo>
                <a:lnTo>
                  <a:pt x="2244852" y="0"/>
                </a:lnTo>
                <a:lnTo>
                  <a:pt x="2272284" y="0"/>
                </a:lnTo>
                <a:lnTo>
                  <a:pt x="2272284" y="9143"/>
                </a:lnTo>
                <a:close/>
              </a:path>
              <a:path w="5046345" h="370839">
                <a:moveTo>
                  <a:pt x="2310384" y="9143"/>
                </a:moveTo>
                <a:lnTo>
                  <a:pt x="2282952" y="9143"/>
                </a:lnTo>
                <a:lnTo>
                  <a:pt x="2282952" y="0"/>
                </a:lnTo>
                <a:lnTo>
                  <a:pt x="2310384" y="0"/>
                </a:lnTo>
                <a:lnTo>
                  <a:pt x="2310384" y="9143"/>
                </a:lnTo>
                <a:close/>
              </a:path>
              <a:path w="5046345" h="370839">
                <a:moveTo>
                  <a:pt x="2348484" y="9143"/>
                </a:moveTo>
                <a:lnTo>
                  <a:pt x="2321052" y="9143"/>
                </a:lnTo>
                <a:lnTo>
                  <a:pt x="2321052" y="0"/>
                </a:lnTo>
                <a:lnTo>
                  <a:pt x="2348484" y="0"/>
                </a:lnTo>
                <a:lnTo>
                  <a:pt x="2348484" y="9143"/>
                </a:lnTo>
                <a:close/>
              </a:path>
              <a:path w="5046345" h="370839">
                <a:moveTo>
                  <a:pt x="2386584" y="9143"/>
                </a:moveTo>
                <a:lnTo>
                  <a:pt x="2359152" y="9143"/>
                </a:lnTo>
                <a:lnTo>
                  <a:pt x="2359152" y="0"/>
                </a:lnTo>
                <a:lnTo>
                  <a:pt x="2386584" y="0"/>
                </a:lnTo>
                <a:lnTo>
                  <a:pt x="2386584" y="9143"/>
                </a:lnTo>
                <a:close/>
              </a:path>
              <a:path w="5046345" h="370839">
                <a:moveTo>
                  <a:pt x="2424684" y="9143"/>
                </a:moveTo>
                <a:lnTo>
                  <a:pt x="2397252" y="9143"/>
                </a:lnTo>
                <a:lnTo>
                  <a:pt x="2397252" y="0"/>
                </a:lnTo>
                <a:lnTo>
                  <a:pt x="2424684" y="0"/>
                </a:lnTo>
                <a:lnTo>
                  <a:pt x="2424684" y="9143"/>
                </a:lnTo>
                <a:close/>
              </a:path>
              <a:path w="5046345" h="370839">
                <a:moveTo>
                  <a:pt x="2462784" y="9143"/>
                </a:moveTo>
                <a:lnTo>
                  <a:pt x="2435352" y="9143"/>
                </a:lnTo>
                <a:lnTo>
                  <a:pt x="2435352" y="0"/>
                </a:lnTo>
                <a:lnTo>
                  <a:pt x="2462784" y="0"/>
                </a:lnTo>
                <a:lnTo>
                  <a:pt x="2462784" y="9143"/>
                </a:lnTo>
                <a:close/>
              </a:path>
              <a:path w="5046345" h="370839">
                <a:moveTo>
                  <a:pt x="2500884" y="9143"/>
                </a:moveTo>
                <a:lnTo>
                  <a:pt x="2473452" y="9143"/>
                </a:lnTo>
                <a:lnTo>
                  <a:pt x="2473452" y="0"/>
                </a:lnTo>
                <a:lnTo>
                  <a:pt x="2500884" y="0"/>
                </a:lnTo>
                <a:lnTo>
                  <a:pt x="2500884" y="9143"/>
                </a:lnTo>
                <a:close/>
              </a:path>
              <a:path w="5046345" h="370839">
                <a:moveTo>
                  <a:pt x="2538984" y="9143"/>
                </a:moveTo>
                <a:lnTo>
                  <a:pt x="2511552" y="9143"/>
                </a:lnTo>
                <a:lnTo>
                  <a:pt x="2511552" y="0"/>
                </a:lnTo>
                <a:lnTo>
                  <a:pt x="2538984" y="0"/>
                </a:lnTo>
                <a:lnTo>
                  <a:pt x="2538984" y="9143"/>
                </a:lnTo>
                <a:close/>
              </a:path>
              <a:path w="5046345" h="370839">
                <a:moveTo>
                  <a:pt x="2577084" y="9143"/>
                </a:moveTo>
                <a:lnTo>
                  <a:pt x="2549652" y="9143"/>
                </a:lnTo>
                <a:lnTo>
                  <a:pt x="2549652" y="0"/>
                </a:lnTo>
                <a:lnTo>
                  <a:pt x="2577084" y="0"/>
                </a:lnTo>
                <a:lnTo>
                  <a:pt x="2577084" y="9143"/>
                </a:lnTo>
                <a:close/>
              </a:path>
              <a:path w="5046345" h="370839">
                <a:moveTo>
                  <a:pt x="2615184" y="9143"/>
                </a:moveTo>
                <a:lnTo>
                  <a:pt x="2587752" y="9143"/>
                </a:lnTo>
                <a:lnTo>
                  <a:pt x="2587752" y="0"/>
                </a:lnTo>
                <a:lnTo>
                  <a:pt x="2615184" y="0"/>
                </a:lnTo>
                <a:lnTo>
                  <a:pt x="2615184" y="9143"/>
                </a:lnTo>
                <a:close/>
              </a:path>
              <a:path w="5046345" h="370839">
                <a:moveTo>
                  <a:pt x="2653284" y="9143"/>
                </a:moveTo>
                <a:lnTo>
                  <a:pt x="2625852" y="9143"/>
                </a:lnTo>
                <a:lnTo>
                  <a:pt x="2625852" y="0"/>
                </a:lnTo>
                <a:lnTo>
                  <a:pt x="2653284" y="0"/>
                </a:lnTo>
                <a:lnTo>
                  <a:pt x="2653284" y="9143"/>
                </a:lnTo>
                <a:close/>
              </a:path>
              <a:path w="5046345" h="370839">
                <a:moveTo>
                  <a:pt x="2691384" y="9143"/>
                </a:moveTo>
                <a:lnTo>
                  <a:pt x="2663952" y="9143"/>
                </a:lnTo>
                <a:lnTo>
                  <a:pt x="2663952" y="0"/>
                </a:lnTo>
                <a:lnTo>
                  <a:pt x="2691384" y="0"/>
                </a:lnTo>
                <a:lnTo>
                  <a:pt x="2691384" y="9143"/>
                </a:lnTo>
                <a:close/>
              </a:path>
              <a:path w="5046345" h="370839">
                <a:moveTo>
                  <a:pt x="2729484" y="9143"/>
                </a:moveTo>
                <a:lnTo>
                  <a:pt x="2702052" y="9143"/>
                </a:lnTo>
                <a:lnTo>
                  <a:pt x="2702052" y="0"/>
                </a:lnTo>
                <a:lnTo>
                  <a:pt x="2729484" y="0"/>
                </a:lnTo>
                <a:lnTo>
                  <a:pt x="2729484" y="9143"/>
                </a:lnTo>
                <a:close/>
              </a:path>
              <a:path w="5046345" h="370839">
                <a:moveTo>
                  <a:pt x="2767584" y="9143"/>
                </a:moveTo>
                <a:lnTo>
                  <a:pt x="2740152" y="9143"/>
                </a:lnTo>
                <a:lnTo>
                  <a:pt x="2740152" y="0"/>
                </a:lnTo>
                <a:lnTo>
                  <a:pt x="2767584" y="0"/>
                </a:lnTo>
                <a:lnTo>
                  <a:pt x="2767584" y="9143"/>
                </a:lnTo>
                <a:close/>
              </a:path>
              <a:path w="5046345" h="370839">
                <a:moveTo>
                  <a:pt x="2805684" y="9143"/>
                </a:moveTo>
                <a:lnTo>
                  <a:pt x="2778252" y="9143"/>
                </a:lnTo>
                <a:lnTo>
                  <a:pt x="2778252" y="0"/>
                </a:lnTo>
                <a:lnTo>
                  <a:pt x="2805684" y="0"/>
                </a:lnTo>
                <a:lnTo>
                  <a:pt x="2805684" y="9143"/>
                </a:lnTo>
                <a:close/>
              </a:path>
              <a:path w="5046345" h="370839">
                <a:moveTo>
                  <a:pt x="2843784" y="9143"/>
                </a:moveTo>
                <a:lnTo>
                  <a:pt x="2816352" y="9143"/>
                </a:lnTo>
                <a:lnTo>
                  <a:pt x="2816352" y="0"/>
                </a:lnTo>
                <a:lnTo>
                  <a:pt x="2843784" y="0"/>
                </a:lnTo>
                <a:lnTo>
                  <a:pt x="2843784" y="9143"/>
                </a:lnTo>
                <a:close/>
              </a:path>
              <a:path w="5046345" h="370839">
                <a:moveTo>
                  <a:pt x="2881884" y="9143"/>
                </a:moveTo>
                <a:lnTo>
                  <a:pt x="2854452" y="9143"/>
                </a:lnTo>
                <a:lnTo>
                  <a:pt x="2854452" y="0"/>
                </a:lnTo>
                <a:lnTo>
                  <a:pt x="2881884" y="0"/>
                </a:lnTo>
                <a:lnTo>
                  <a:pt x="2881884" y="9143"/>
                </a:lnTo>
                <a:close/>
              </a:path>
              <a:path w="5046345" h="370839">
                <a:moveTo>
                  <a:pt x="2919984" y="9143"/>
                </a:moveTo>
                <a:lnTo>
                  <a:pt x="2892552" y="9143"/>
                </a:lnTo>
                <a:lnTo>
                  <a:pt x="2892552" y="0"/>
                </a:lnTo>
                <a:lnTo>
                  <a:pt x="2919984" y="0"/>
                </a:lnTo>
                <a:lnTo>
                  <a:pt x="2919984" y="9143"/>
                </a:lnTo>
                <a:close/>
              </a:path>
              <a:path w="5046345" h="370839">
                <a:moveTo>
                  <a:pt x="2958084" y="9143"/>
                </a:moveTo>
                <a:lnTo>
                  <a:pt x="2930652" y="9143"/>
                </a:lnTo>
                <a:lnTo>
                  <a:pt x="2930652" y="0"/>
                </a:lnTo>
                <a:lnTo>
                  <a:pt x="2958084" y="0"/>
                </a:lnTo>
                <a:lnTo>
                  <a:pt x="2958084" y="9143"/>
                </a:lnTo>
                <a:close/>
              </a:path>
              <a:path w="5046345" h="370839">
                <a:moveTo>
                  <a:pt x="2996184" y="9143"/>
                </a:moveTo>
                <a:lnTo>
                  <a:pt x="2968752" y="9143"/>
                </a:lnTo>
                <a:lnTo>
                  <a:pt x="2968752" y="0"/>
                </a:lnTo>
                <a:lnTo>
                  <a:pt x="2996184" y="0"/>
                </a:lnTo>
                <a:lnTo>
                  <a:pt x="2996184" y="9143"/>
                </a:lnTo>
                <a:close/>
              </a:path>
              <a:path w="5046345" h="370839">
                <a:moveTo>
                  <a:pt x="3034284" y="9143"/>
                </a:moveTo>
                <a:lnTo>
                  <a:pt x="3006852" y="9143"/>
                </a:lnTo>
                <a:lnTo>
                  <a:pt x="3006852" y="0"/>
                </a:lnTo>
                <a:lnTo>
                  <a:pt x="3034284" y="0"/>
                </a:lnTo>
                <a:lnTo>
                  <a:pt x="3034284" y="9143"/>
                </a:lnTo>
                <a:close/>
              </a:path>
              <a:path w="5046345" h="370839">
                <a:moveTo>
                  <a:pt x="3072384" y="9143"/>
                </a:moveTo>
                <a:lnTo>
                  <a:pt x="3044952" y="9143"/>
                </a:lnTo>
                <a:lnTo>
                  <a:pt x="3044952" y="0"/>
                </a:lnTo>
                <a:lnTo>
                  <a:pt x="3072384" y="0"/>
                </a:lnTo>
                <a:lnTo>
                  <a:pt x="3072384" y="9143"/>
                </a:lnTo>
                <a:close/>
              </a:path>
              <a:path w="5046345" h="370839">
                <a:moveTo>
                  <a:pt x="3110484" y="9143"/>
                </a:moveTo>
                <a:lnTo>
                  <a:pt x="3083052" y="9143"/>
                </a:lnTo>
                <a:lnTo>
                  <a:pt x="3083052" y="0"/>
                </a:lnTo>
                <a:lnTo>
                  <a:pt x="3110484" y="0"/>
                </a:lnTo>
                <a:lnTo>
                  <a:pt x="3110484" y="9143"/>
                </a:lnTo>
                <a:close/>
              </a:path>
              <a:path w="5046345" h="370839">
                <a:moveTo>
                  <a:pt x="3148584" y="9143"/>
                </a:moveTo>
                <a:lnTo>
                  <a:pt x="3121152" y="9143"/>
                </a:lnTo>
                <a:lnTo>
                  <a:pt x="3121152" y="0"/>
                </a:lnTo>
                <a:lnTo>
                  <a:pt x="3148584" y="0"/>
                </a:lnTo>
                <a:lnTo>
                  <a:pt x="3148584" y="9143"/>
                </a:lnTo>
                <a:close/>
              </a:path>
              <a:path w="5046345" h="370839">
                <a:moveTo>
                  <a:pt x="3186684" y="9143"/>
                </a:moveTo>
                <a:lnTo>
                  <a:pt x="3159252" y="9143"/>
                </a:lnTo>
                <a:lnTo>
                  <a:pt x="3159252" y="0"/>
                </a:lnTo>
                <a:lnTo>
                  <a:pt x="3186684" y="0"/>
                </a:lnTo>
                <a:lnTo>
                  <a:pt x="3186684" y="9143"/>
                </a:lnTo>
                <a:close/>
              </a:path>
              <a:path w="5046345" h="370839">
                <a:moveTo>
                  <a:pt x="3224784" y="9143"/>
                </a:moveTo>
                <a:lnTo>
                  <a:pt x="3197352" y="9143"/>
                </a:lnTo>
                <a:lnTo>
                  <a:pt x="3197352" y="0"/>
                </a:lnTo>
                <a:lnTo>
                  <a:pt x="3224784" y="0"/>
                </a:lnTo>
                <a:lnTo>
                  <a:pt x="3224784" y="9143"/>
                </a:lnTo>
                <a:close/>
              </a:path>
              <a:path w="5046345" h="370839">
                <a:moveTo>
                  <a:pt x="3262884" y="9143"/>
                </a:moveTo>
                <a:lnTo>
                  <a:pt x="3235452" y="9143"/>
                </a:lnTo>
                <a:lnTo>
                  <a:pt x="3235452" y="0"/>
                </a:lnTo>
                <a:lnTo>
                  <a:pt x="3262884" y="0"/>
                </a:lnTo>
                <a:lnTo>
                  <a:pt x="3262884" y="9143"/>
                </a:lnTo>
                <a:close/>
              </a:path>
              <a:path w="5046345" h="370839">
                <a:moveTo>
                  <a:pt x="3300984" y="9143"/>
                </a:moveTo>
                <a:lnTo>
                  <a:pt x="3273552" y="9143"/>
                </a:lnTo>
                <a:lnTo>
                  <a:pt x="3273552" y="0"/>
                </a:lnTo>
                <a:lnTo>
                  <a:pt x="3300984" y="0"/>
                </a:lnTo>
                <a:lnTo>
                  <a:pt x="3300984" y="9143"/>
                </a:lnTo>
                <a:close/>
              </a:path>
              <a:path w="5046345" h="370839">
                <a:moveTo>
                  <a:pt x="3339084" y="9143"/>
                </a:moveTo>
                <a:lnTo>
                  <a:pt x="3311652" y="9143"/>
                </a:lnTo>
                <a:lnTo>
                  <a:pt x="3311652" y="0"/>
                </a:lnTo>
                <a:lnTo>
                  <a:pt x="3339084" y="0"/>
                </a:lnTo>
                <a:lnTo>
                  <a:pt x="3339084" y="9143"/>
                </a:lnTo>
                <a:close/>
              </a:path>
              <a:path w="5046345" h="370839">
                <a:moveTo>
                  <a:pt x="3377184" y="9143"/>
                </a:moveTo>
                <a:lnTo>
                  <a:pt x="3349752" y="9143"/>
                </a:lnTo>
                <a:lnTo>
                  <a:pt x="3349752" y="0"/>
                </a:lnTo>
                <a:lnTo>
                  <a:pt x="3377184" y="0"/>
                </a:lnTo>
                <a:lnTo>
                  <a:pt x="3377184" y="9143"/>
                </a:lnTo>
                <a:close/>
              </a:path>
              <a:path w="5046345" h="370839">
                <a:moveTo>
                  <a:pt x="3415284" y="9143"/>
                </a:moveTo>
                <a:lnTo>
                  <a:pt x="3387852" y="9143"/>
                </a:lnTo>
                <a:lnTo>
                  <a:pt x="3387852" y="0"/>
                </a:lnTo>
                <a:lnTo>
                  <a:pt x="3415284" y="0"/>
                </a:lnTo>
                <a:lnTo>
                  <a:pt x="3415284" y="9143"/>
                </a:lnTo>
                <a:close/>
              </a:path>
              <a:path w="5046345" h="370839">
                <a:moveTo>
                  <a:pt x="3453384" y="9143"/>
                </a:moveTo>
                <a:lnTo>
                  <a:pt x="3425952" y="9143"/>
                </a:lnTo>
                <a:lnTo>
                  <a:pt x="3425952" y="0"/>
                </a:lnTo>
                <a:lnTo>
                  <a:pt x="3453384" y="0"/>
                </a:lnTo>
                <a:lnTo>
                  <a:pt x="3453384" y="9143"/>
                </a:lnTo>
                <a:close/>
              </a:path>
              <a:path w="5046345" h="370839">
                <a:moveTo>
                  <a:pt x="3491484" y="9143"/>
                </a:moveTo>
                <a:lnTo>
                  <a:pt x="3464052" y="9143"/>
                </a:lnTo>
                <a:lnTo>
                  <a:pt x="3464052" y="0"/>
                </a:lnTo>
                <a:lnTo>
                  <a:pt x="3491484" y="0"/>
                </a:lnTo>
                <a:lnTo>
                  <a:pt x="3491484" y="9143"/>
                </a:lnTo>
                <a:close/>
              </a:path>
              <a:path w="5046345" h="370839">
                <a:moveTo>
                  <a:pt x="3529584" y="9143"/>
                </a:moveTo>
                <a:lnTo>
                  <a:pt x="3502152" y="9143"/>
                </a:lnTo>
                <a:lnTo>
                  <a:pt x="3502152" y="0"/>
                </a:lnTo>
                <a:lnTo>
                  <a:pt x="3529584" y="0"/>
                </a:lnTo>
                <a:lnTo>
                  <a:pt x="3529584" y="9143"/>
                </a:lnTo>
                <a:close/>
              </a:path>
              <a:path w="5046345" h="370839">
                <a:moveTo>
                  <a:pt x="3567684" y="9143"/>
                </a:moveTo>
                <a:lnTo>
                  <a:pt x="3540252" y="9143"/>
                </a:lnTo>
                <a:lnTo>
                  <a:pt x="3540252" y="0"/>
                </a:lnTo>
                <a:lnTo>
                  <a:pt x="3567684" y="0"/>
                </a:lnTo>
                <a:lnTo>
                  <a:pt x="3567684" y="9143"/>
                </a:lnTo>
                <a:close/>
              </a:path>
              <a:path w="5046345" h="370839">
                <a:moveTo>
                  <a:pt x="3605784" y="9143"/>
                </a:moveTo>
                <a:lnTo>
                  <a:pt x="3578352" y="9143"/>
                </a:lnTo>
                <a:lnTo>
                  <a:pt x="3578352" y="0"/>
                </a:lnTo>
                <a:lnTo>
                  <a:pt x="3605784" y="0"/>
                </a:lnTo>
                <a:lnTo>
                  <a:pt x="3605784" y="9143"/>
                </a:lnTo>
                <a:close/>
              </a:path>
              <a:path w="5046345" h="370839">
                <a:moveTo>
                  <a:pt x="3643884" y="9143"/>
                </a:moveTo>
                <a:lnTo>
                  <a:pt x="3616452" y="9143"/>
                </a:lnTo>
                <a:lnTo>
                  <a:pt x="3616452" y="0"/>
                </a:lnTo>
                <a:lnTo>
                  <a:pt x="3643884" y="0"/>
                </a:lnTo>
                <a:lnTo>
                  <a:pt x="3643884" y="9143"/>
                </a:lnTo>
                <a:close/>
              </a:path>
              <a:path w="5046345" h="370839">
                <a:moveTo>
                  <a:pt x="3681984" y="9143"/>
                </a:moveTo>
                <a:lnTo>
                  <a:pt x="3654552" y="9143"/>
                </a:lnTo>
                <a:lnTo>
                  <a:pt x="3654552" y="0"/>
                </a:lnTo>
                <a:lnTo>
                  <a:pt x="3681984" y="0"/>
                </a:lnTo>
                <a:lnTo>
                  <a:pt x="3681984" y="9143"/>
                </a:lnTo>
                <a:close/>
              </a:path>
              <a:path w="5046345" h="370839">
                <a:moveTo>
                  <a:pt x="3720084" y="9143"/>
                </a:moveTo>
                <a:lnTo>
                  <a:pt x="3692652" y="9143"/>
                </a:lnTo>
                <a:lnTo>
                  <a:pt x="3692652" y="0"/>
                </a:lnTo>
                <a:lnTo>
                  <a:pt x="3720084" y="0"/>
                </a:lnTo>
                <a:lnTo>
                  <a:pt x="3720084" y="9143"/>
                </a:lnTo>
                <a:close/>
              </a:path>
              <a:path w="5046345" h="370839">
                <a:moveTo>
                  <a:pt x="3758184" y="9143"/>
                </a:moveTo>
                <a:lnTo>
                  <a:pt x="3730752" y="9143"/>
                </a:lnTo>
                <a:lnTo>
                  <a:pt x="3730752" y="0"/>
                </a:lnTo>
                <a:lnTo>
                  <a:pt x="3758184" y="0"/>
                </a:lnTo>
                <a:lnTo>
                  <a:pt x="3758184" y="9143"/>
                </a:lnTo>
                <a:close/>
              </a:path>
              <a:path w="5046345" h="370839">
                <a:moveTo>
                  <a:pt x="3796284" y="9143"/>
                </a:moveTo>
                <a:lnTo>
                  <a:pt x="3768852" y="9143"/>
                </a:lnTo>
                <a:lnTo>
                  <a:pt x="3768852" y="0"/>
                </a:lnTo>
                <a:lnTo>
                  <a:pt x="3796284" y="0"/>
                </a:lnTo>
                <a:lnTo>
                  <a:pt x="3796284" y="9143"/>
                </a:lnTo>
                <a:close/>
              </a:path>
              <a:path w="5046345" h="370839">
                <a:moveTo>
                  <a:pt x="3834384" y="9143"/>
                </a:moveTo>
                <a:lnTo>
                  <a:pt x="3806952" y="9143"/>
                </a:lnTo>
                <a:lnTo>
                  <a:pt x="3806952" y="0"/>
                </a:lnTo>
                <a:lnTo>
                  <a:pt x="3834384" y="0"/>
                </a:lnTo>
                <a:lnTo>
                  <a:pt x="3834384" y="9143"/>
                </a:lnTo>
                <a:close/>
              </a:path>
              <a:path w="5046345" h="370839">
                <a:moveTo>
                  <a:pt x="3872484" y="9143"/>
                </a:moveTo>
                <a:lnTo>
                  <a:pt x="3845052" y="9143"/>
                </a:lnTo>
                <a:lnTo>
                  <a:pt x="3845052" y="0"/>
                </a:lnTo>
                <a:lnTo>
                  <a:pt x="3872484" y="0"/>
                </a:lnTo>
                <a:lnTo>
                  <a:pt x="3872484" y="9143"/>
                </a:lnTo>
                <a:close/>
              </a:path>
              <a:path w="5046345" h="370839">
                <a:moveTo>
                  <a:pt x="3910584" y="9143"/>
                </a:moveTo>
                <a:lnTo>
                  <a:pt x="3883152" y="9143"/>
                </a:lnTo>
                <a:lnTo>
                  <a:pt x="3883152" y="0"/>
                </a:lnTo>
                <a:lnTo>
                  <a:pt x="3910584" y="0"/>
                </a:lnTo>
                <a:lnTo>
                  <a:pt x="3910584" y="9143"/>
                </a:lnTo>
                <a:close/>
              </a:path>
              <a:path w="5046345" h="370839">
                <a:moveTo>
                  <a:pt x="3948684" y="9143"/>
                </a:moveTo>
                <a:lnTo>
                  <a:pt x="3921252" y="9143"/>
                </a:lnTo>
                <a:lnTo>
                  <a:pt x="3921252" y="0"/>
                </a:lnTo>
                <a:lnTo>
                  <a:pt x="3948684" y="0"/>
                </a:lnTo>
                <a:lnTo>
                  <a:pt x="3948684" y="9143"/>
                </a:lnTo>
                <a:close/>
              </a:path>
              <a:path w="5046345" h="370839">
                <a:moveTo>
                  <a:pt x="3986784" y="9143"/>
                </a:moveTo>
                <a:lnTo>
                  <a:pt x="3959352" y="9143"/>
                </a:lnTo>
                <a:lnTo>
                  <a:pt x="3959352" y="0"/>
                </a:lnTo>
                <a:lnTo>
                  <a:pt x="3986784" y="0"/>
                </a:lnTo>
                <a:lnTo>
                  <a:pt x="3986784" y="9143"/>
                </a:lnTo>
                <a:close/>
              </a:path>
              <a:path w="5046345" h="370839">
                <a:moveTo>
                  <a:pt x="4024884" y="9143"/>
                </a:moveTo>
                <a:lnTo>
                  <a:pt x="3997452" y="9143"/>
                </a:lnTo>
                <a:lnTo>
                  <a:pt x="3997452" y="0"/>
                </a:lnTo>
                <a:lnTo>
                  <a:pt x="4024884" y="0"/>
                </a:lnTo>
                <a:lnTo>
                  <a:pt x="4024884" y="9143"/>
                </a:lnTo>
                <a:close/>
              </a:path>
              <a:path w="5046345" h="370839">
                <a:moveTo>
                  <a:pt x="4062984" y="9143"/>
                </a:moveTo>
                <a:lnTo>
                  <a:pt x="4035552" y="9143"/>
                </a:lnTo>
                <a:lnTo>
                  <a:pt x="4035552" y="0"/>
                </a:lnTo>
                <a:lnTo>
                  <a:pt x="4062984" y="0"/>
                </a:lnTo>
                <a:lnTo>
                  <a:pt x="4062984" y="9143"/>
                </a:lnTo>
                <a:close/>
              </a:path>
              <a:path w="5046345" h="370839">
                <a:moveTo>
                  <a:pt x="4101084" y="9143"/>
                </a:moveTo>
                <a:lnTo>
                  <a:pt x="4073652" y="9143"/>
                </a:lnTo>
                <a:lnTo>
                  <a:pt x="4073652" y="0"/>
                </a:lnTo>
                <a:lnTo>
                  <a:pt x="4101084" y="0"/>
                </a:lnTo>
                <a:lnTo>
                  <a:pt x="4101084" y="9143"/>
                </a:lnTo>
                <a:close/>
              </a:path>
              <a:path w="5046345" h="370839">
                <a:moveTo>
                  <a:pt x="4139184" y="9143"/>
                </a:moveTo>
                <a:lnTo>
                  <a:pt x="4111752" y="9143"/>
                </a:lnTo>
                <a:lnTo>
                  <a:pt x="4111752" y="0"/>
                </a:lnTo>
                <a:lnTo>
                  <a:pt x="4139184" y="0"/>
                </a:lnTo>
                <a:lnTo>
                  <a:pt x="4139184" y="9143"/>
                </a:lnTo>
                <a:close/>
              </a:path>
              <a:path w="5046345" h="370839">
                <a:moveTo>
                  <a:pt x="4177284" y="9143"/>
                </a:moveTo>
                <a:lnTo>
                  <a:pt x="4149852" y="9143"/>
                </a:lnTo>
                <a:lnTo>
                  <a:pt x="4149852" y="0"/>
                </a:lnTo>
                <a:lnTo>
                  <a:pt x="4177284" y="0"/>
                </a:lnTo>
                <a:lnTo>
                  <a:pt x="4177284" y="9143"/>
                </a:lnTo>
                <a:close/>
              </a:path>
              <a:path w="5046345" h="370839">
                <a:moveTo>
                  <a:pt x="4215384" y="9143"/>
                </a:moveTo>
                <a:lnTo>
                  <a:pt x="4187952" y="9143"/>
                </a:lnTo>
                <a:lnTo>
                  <a:pt x="4187952" y="0"/>
                </a:lnTo>
                <a:lnTo>
                  <a:pt x="4215384" y="0"/>
                </a:lnTo>
                <a:lnTo>
                  <a:pt x="4215384" y="9143"/>
                </a:lnTo>
                <a:close/>
              </a:path>
              <a:path w="5046345" h="370839">
                <a:moveTo>
                  <a:pt x="4253484" y="9143"/>
                </a:moveTo>
                <a:lnTo>
                  <a:pt x="4226052" y="9143"/>
                </a:lnTo>
                <a:lnTo>
                  <a:pt x="4226052" y="0"/>
                </a:lnTo>
                <a:lnTo>
                  <a:pt x="4253484" y="0"/>
                </a:lnTo>
                <a:lnTo>
                  <a:pt x="4253484" y="9143"/>
                </a:lnTo>
                <a:close/>
              </a:path>
              <a:path w="5046345" h="370839">
                <a:moveTo>
                  <a:pt x="4291584" y="9143"/>
                </a:moveTo>
                <a:lnTo>
                  <a:pt x="4264152" y="9143"/>
                </a:lnTo>
                <a:lnTo>
                  <a:pt x="4264152" y="0"/>
                </a:lnTo>
                <a:lnTo>
                  <a:pt x="4291584" y="0"/>
                </a:lnTo>
                <a:lnTo>
                  <a:pt x="4291584" y="9143"/>
                </a:lnTo>
                <a:close/>
              </a:path>
              <a:path w="5046345" h="370839">
                <a:moveTo>
                  <a:pt x="4329684" y="9143"/>
                </a:moveTo>
                <a:lnTo>
                  <a:pt x="4302252" y="9143"/>
                </a:lnTo>
                <a:lnTo>
                  <a:pt x="4302252" y="0"/>
                </a:lnTo>
                <a:lnTo>
                  <a:pt x="4329684" y="0"/>
                </a:lnTo>
                <a:lnTo>
                  <a:pt x="4329684" y="9143"/>
                </a:lnTo>
                <a:close/>
              </a:path>
              <a:path w="5046345" h="370839">
                <a:moveTo>
                  <a:pt x="4367784" y="9143"/>
                </a:moveTo>
                <a:lnTo>
                  <a:pt x="4340352" y="9143"/>
                </a:lnTo>
                <a:lnTo>
                  <a:pt x="4340352" y="0"/>
                </a:lnTo>
                <a:lnTo>
                  <a:pt x="4367784" y="0"/>
                </a:lnTo>
                <a:lnTo>
                  <a:pt x="4367784" y="9143"/>
                </a:lnTo>
                <a:close/>
              </a:path>
              <a:path w="5046345" h="370839">
                <a:moveTo>
                  <a:pt x="4405884" y="9143"/>
                </a:moveTo>
                <a:lnTo>
                  <a:pt x="4378452" y="9143"/>
                </a:lnTo>
                <a:lnTo>
                  <a:pt x="4378452" y="0"/>
                </a:lnTo>
                <a:lnTo>
                  <a:pt x="4405884" y="0"/>
                </a:lnTo>
                <a:lnTo>
                  <a:pt x="4405884" y="9143"/>
                </a:lnTo>
                <a:close/>
              </a:path>
              <a:path w="5046345" h="370839">
                <a:moveTo>
                  <a:pt x="4443984" y="9143"/>
                </a:moveTo>
                <a:lnTo>
                  <a:pt x="4416552" y="9143"/>
                </a:lnTo>
                <a:lnTo>
                  <a:pt x="4416552" y="0"/>
                </a:lnTo>
                <a:lnTo>
                  <a:pt x="4443984" y="0"/>
                </a:lnTo>
                <a:lnTo>
                  <a:pt x="4443984" y="9143"/>
                </a:lnTo>
                <a:close/>
              </a:path>
              <a:path w="5046345" h="370839">
                <a:moveTo>
                  <a:pt x="4482084" y="9143"/>
                </a:moveTo>
                <a:lnTo>
                  <a:pt x="4454652" y="9143"/>
                </a:lnTo>
                <a:lnTo>
                  <a:pt x="4454652" y="0"/>
                </a:lnTo>
                <a:lnTo>
                  <a:pt x="4482084" y="0"/>
                </a:lnTo>
                <a:lnTo>
                  <a:pt x="4482084" y="9143"/>
                </a:lnTo>
                <a:close/>
              </a:path>
              <a:path w="5046345" h="370839">
                <a:moveTo>
                  <a:pt x="4520184" y="9143"/>
                </a:moveTo>
                <a:lnTo>
                  <a:pt x="4492752" y="9143"/>
                </a:lnTo>
                <a:lnTo>
                  <a:pt x="4492752" y="0"/>
                </a:lnTo>
                <a:lnTo>
                  <a:pt x="4520184" y="0"/>
                </a:lnTo>
                <a:lnTo>
                  <a:pt x="4520184" y="9143"/>
                </a:lnTo>
                <a:close/>
              </a:path>
              <a:path w="5046345" h="370839">
                <a:moveTo>
                  <a:pt x="4558284" y="9143"/>
                </a:moveTo>
                <a:lnTo>
                  <a:pt x="4530852" y="9143"/>
                </a:lnTo>
                <a:lnTo>
                  <a:pt x="4530852" y="0"/>
                </a:lnTo>
                <a:lnTo>
                  <a:pt x="4558284" y="0"/>
                </a:lnTo>
                <a:lnTo>
                  <a:pt x="4558284" y="9143"/>
                </a:lnTo>
                <a:close/>
              </a:path>
              <a:path w="5046345" h="370839">
                <a:moveTo>
                  <a:pt x="4596384" y="9143"/>
                </a:moveTo>
                <a:lnTo>
                  <a:pt x="4568952" y="9143"/>
                </a:lnTo>
                <a:lnTo>
                  <a:pt x="4568952" y="0"/>
                </a:lnTo>
                <a:lnTo>
                  <a:pt x="4596384" y="0"/>
                </a:lnTo>
                <a:lnTo>
                  <a:pt x="4596384" y="9143"/>
                </a:lnTo>
                <a:close/>
              </a:path>
              <a:path w="5046345" h="370839">
                <a:moveTo>
                  <a:pt x="4634484" y="9143"/>
                </a:moveTo>
                <a:lnTo>
                  <a:pt x="4607052" y="9143"/>
                </a:lnTo>
                <a:lnTo>
                  <a:pt x="4607052" y="0"/>
                </a:lnTo>
                <a:lnTo>
                  <a:pt x="4634484" y="0"/>
                </a:lnTo>
                <a:lnTo>
                  <a:pt x="4634484" y="9143"/>
                </a:lnTo>
                <a:close/>
              </a:path>
              <a:path w="5046345" h="370839">
                <a:moveTo>
                  <a:pt x="4672584" y="9143"/>
                </a:moveTo>
                <a:lnTo>
                  <a:pt x="4645152" y="9143"/>
                </a:lnTo>
                <a:lnTo>
                  <a:pt x="4645152" y="0"/>
                </a:lnTo>
                <a:lnTo>
                  <a:pt x="4672584" y="0"/>
                </a:lnTo>
                <a:lnTo>
                  <a:pt x="4672584" y="9143"/>
                </a:lnTo>
                <a:close/>
              </a:path>
              <a:path w="5046345" h="370839">
                <a:moveTo>
                  <a:pt x="4710684" y="9143"/>
                </a:moveTo>
                <a:lnTo>
                  <a:pt x="4683252" y="9143"/>
                </a:lnTo>
                <a:lnTo>
                  <a:pt x="4683252" y="0"/>
                </a:lnTo>
                <a:lnTo>
                  <a:pt x="4710684" y="0"/>
                </a:lnTo>
                <a:lnTo>
                  <a:pt x="4710684" y="9143"/>
                </a:lnTo>
                <a:close/>
              </a:path>
              <a:path w="5046345" h="370839">
                <a:moveTo>
                  <a:pt x="4748784" y="9143"/>
                </a:moveTo>
                <a:lnTo>
                  <a:pt x="4721352" y="9143"/>
                </a:lnTo>
                <a:lnTo>
                  <a:pt x="4721352" y="0"/>
                </a:lnTo>
                <a:lnTo>
                  <a:pt x="4748784" y="0"/>
                </a:lnTo>
                <a:lnTo>
                  <a:pt x="4748784" y="9143"/>
                </a:lnTo>
                <a:close/>
              </a:path>
              <a:path w="5046345" h="370839">
                <a:moveTo>
                  <a:pt x="4786884" y="9143"/>
                </a:moveTo>
                <a:lnTo>
                  <a:pt x="4759452" y="9143"/>
                </a:lnTo>
                <a:lnTo>
                  <a:pt x="4759452" y="0"/>
                </a:lnTo>
                <a:lnTo>
                  <a:pt x="4786884" y="0"/>
                </a:lnTo>
                <a:lnTo>
                  <a:pt x="4786884" y="9143"/>
                </a:lnTo>
                <a:close/>
              </a:path>
              <a:path w="5046345" h="370839">
                <a:moveTo>
                  <a:pt x="4824984" y="9143"/>
                </a:moveTo>
                <a:lnTo>
                  <a:pt x="4797552" y="9143"/>
                </a:lnTo>
                <a:lnTo>
                  <a:pt x="4797552" y="0"/>
                </a:lnTo>
                <a:lnTo>
                  <a:pt x="4824984" y="0"/>
                </a:lnTo>
                <a:lnTo>
                  <a:pt x="4824984" y="9143"/>
                </a:lnTo>
                <a:close/>
              </a:path>
              <a:path w="5046345" h="370839">
                <a:moveTo>
                  <a:pt x="4863084" y="9143"/>
                </a:moveTo>
                <a:lnTo>
                  <a:pt x="4835652" y="9143"/>
                </a:lnTo>
                <a:lnTo>
                  <a:pt x="4835652" y="0"/>
                </a:lnTo>
                <a:lnTo>
                  <a:pt x="4863084" y="0"/>
                </a:lnTo>
                <a:lnTo>
                  <a:pt x="4863084" y="9143"/>
                </a:lnTo>
                <a:close/>
              </a:path>
              <a:path w="5046345" h="370839">
                <a:moveTo>
                  <a:pt x="4901184" y="9143"/>
                </a:moveTo>
                <a:lnTo>
                  <a:pt x="4873752" y="9143"/>
                </a:lnTo>
                <a:lnTo>
                  <a:pt x="4873752" y="0"/>
                </a:lnTo>
                <a:lnTo>
                  <a:pt x="4901184" y="0"/>
                </a:lnTo>
                <a:lnTo>
                  <a:pt x="4901184" y="9143"/>
                </a:lnTo>
                <a:close/>
              </a:path>
              <a:path w="5046345" h="370839">
                <a:moveTo>
                  <a:pt x="4939284" y="9143"/>
                </a:moveTo>
                <a:lnTo>
                  <a:pt x="4911852" y="9143"/>
                </a:lnTo>
                <a:lnTo>
                  <a:pt x="4911852" y="0"/>
                </a:lnTo>
                <a:lnTo>
                  <a:pt x="4939284" y="0"/>
                </a:lnTo>
                <a:lnTo>
                  <a:pt x="4939284" y="9143"/>
                </a:lnTo>
                <a:close/>
              </a:path>
              <a:path w="5046345" h="370839">
                <a:moveTo>
                  <a:pt x="4977384" y="9143"/>
                </a:moveTo>
                <a:lnTo>
                  <a:pt x="4949952" y="9143"/>
                </a:lnTo>
                <a:lnTo>
                  <a:pt x="4949952" y="0"/>
                </a:lnTo>
                <a:lnTo>
                  <a:pt x="4977384" y="0"/>
                </a:lnTo>
                <a:lnTo>
                  <a:pt x="4977384" y="9143"/>
                </a:lnTo>
                <a:close/>
              </a:path>
              <a:path w="5046345" h="370839">
                <a:moveTo>
                  <a:pt x="5012436" y="18288"/>
                </a:moveTo>
                <a:lnTo>
                  <a:pt x="5001768" y="13716"/>
                </a:lnTo>
                <a:lnTo>
                  <a:pt x="5003291" y="13716"/>
                </a:lnTo>
                <a:lnTo>
                  <a:pt x="4991100" y="10667"/>
                </a:lnTo>
                <a:lnTo>
                  <a:pt x="4992623" y="10667"/>
                </a:lnTo>
                <a:lnTo>
                  <a:pt x="4986528" y="9143"/>
                </a:lnTo>
                <a:lnTo>
                  <a:pt x="4988052" y="0"/>
                </a:lnTo>
                <a:lnTo>
                  <a:pt x="5006339" y="4572"/>
                </a:lnTo>
                <a:lnTo>
                  <a:pt x="5017007" y="10667"/>
                </a:lnTo>
                <a:lnTo>
                  <a:pt x="5012436" y="18288"/>
                </a:lnTo>
                <a:close/>
              </a:path>
              <a:path w="5046345" h="370839">
                <a:moveTo>
                  <a:pt x="5032248" y="44196"/>
                </a:moveTo>
                <a:lnTo>
                  <a:pt x="5026152" y="33527"/>
                </a:lnTo>
                <a:lnTo>
                  <a:pt x="5027676" y="33527"/>
                </a:lnTo>
                <a:lnTo>
                  <a:pt x="5018532" y="24383"/>
                </a:lnTo>
                <a:lnTo>
                  <a:pt x="5024628" y="16764"/>
                </a:lnTo>
                <a:lnTo>
                  <a:pt x="5026152" y="18288"/>
                </a:lnTo>
                <a:lnTo>
                  <a:pt x="5027676" y="18288"/>
                </a:lnTo>
                <a:lnTo>
                  <a:pt x="5027676" y="19812"/>
                </a:lnTo>
                <a:lnTo>
                  <a:pt x="5035296" y="27432"/>
                </a:lnTo>
                <a:lnTo>
                  <a:pt x="5035296" y="28956"/>
                </a:lnTo>
                <a:lnTo>
                  <a:pt x="5041391" y="39624"/>
                </a:lnTo>
                <a:lnTo>
                  <a:pt x="5041391" y="42672"/>
                </a:lnTo>
                <a:lnTo>
                  <a:pt x="5032248" y="42672"/>
                </a:lnTo>
                <a:lnTo>
                  <a:pt x="5032248" y="44196"/>
                </a:lnTo>
                <a:close/>
              </a:path>
              <a:path w="5046345" h="370839">
                <a:moveTo>
                  <a:pt x="5032248" y="45719"/>
                </a:moveTo>
                <a:lnTo>
                  <a:pt x="5032248" y="42672"/>
                </a:lnTo>
                <a:lnTo>
                  <a:pt x="5041391" y="42672"/>
                </a:lnTo>
                <a:lnTo>
                  <a:pt x="5032248" y="45719"/>
                </a:lnTo>
                <a:close/>
              </a:path>
              <a:path w="5046345" h="370839">
                <a:moveTo>
                  <a:pt x="5045964" y="80772"/>
                </a:moveTo>
                <a:lnTo>
                  <a:pt x="5036820" y="80772"/>
                </a:lnTo>
                <a:lnTo>
                  <a:pt x="5036820" y="59435"/>
                </a:lnTo>
                <a:lnTo>
                  <a:pt x="5035296" y="53340"/>
                </a:lnTo>
                <a:lnTo>
                  <a:pt x="5044439" y="51816"/>
                </a:lnTo>
                <a:lnTo>
                  <a:pt x="5045964" y="57912"/>
                </a:lnTo>
                <a:lnTo>
                  <a:pt x="5045964" y="80772"/>
                </a:lnTo>
                <a:close/>
              </a:path>
              <a:path w="5046345" h="370839">
                <a:moveTo>
                  <a:pt x="5045964" y="118872"/>
                </a:moveTo>
                <a:lnTo>
                  <a:pt x="5036820" y="118872"/>
                </a:lnTo>
                <a:lnTo>
                  <a:pt x="5036820" y="91440"/>
                </a:lnTo>
                <a:lnTo>
                  <a:pt x="5045964" y="91440"/>
                </a:lnTo>
                <a:lnTo>
                  <a:pt x="5045964" y="118872"/>
                </a:lnTo>
                <a:close/>
              </a:path>
              <a:path w="5046345" h="370839">
                <a:moveTo>
                  <a:pt x="5045964" y="156972"/>
                </a:moveTo>
                <a:lnTo>
                  <a:pt x="5036820" y="156972"/>
                </a:lnTo>
                <a:lnTo>
                  <a:pt x="5036820" y="129540"/>
                </a:lnTo>
                <a:lnTo>
                  <a:pt x="5045964" y="129540"/>
                </a:lnTo>
                <a:lnTo>
                  <a:pt x="5045964" y="156972"/>
                </a:lnTo>
                <a:close/>
              </a:path>
              <a:path w="5046345" h="370839">
                <a:moveTo>
                  <a:pt x="5045964" y="195072"/>
                </a:moveTo>
                <a:lnTo>
                  <a:pt x="5036820" y="195072"/>
                </a:lnTo>
                <a:lnTo>
                  <a:pt x="5036820" y="167640"/>
                </a:lnTo>
                <a:lnTo>
                  <a:pt x="5045964" y="167640"/>
                </a:lnTo>
                <a:lnTo>
                  <a:pt x="5045964" y="195072"/>
                </a:lnTo>
                <a:close/>
              </a:path>
              <a:path w="5046345" h="370839">
                <a:moveTo>
                  <a:pt x="5045964" y="233172"/>
                </a:moveTo>
                <a:lnTo>
                  <a:pt x="5036820" y="233172"/>
                </a:lnTo>
                <a:lnTo>
                  <a:pt x="5036820" y="205740"/>
                </a:lnTo>
                <a:lnTo>
                  <a:pt x="5045964" y="205740"/>
                </a:lnTo>
                <a:lnTo>
                  <a:pt x="5045964" y="233172"/>
                </a:lnTo>
                <a:close/>
              </a:path>
              <a:path w="5046345" h="370839">
                <a:moveTo>
                  <a:pt x="5045964" y="271272"/>
                </a:moveTo>
                <a:lnTo>
                  <a:pt x="5036820" y="271272"/>
                </a:lnTo>
                <a:lnTo>
                  <a:pt x="5036820" y="243840"/>
                </a:lnTo>
                <a:lnTo>
                  <a:pt x="5045964" y="243840"/>
                </a:lnTo>
                <a:lnTo>
                  <a:pt x="5045964" y="271272"/>
                </a:lnTo>
                <a:close/>
              </a:path>
              <a:path w="5046345" h="370839">
                <a:moveTo>
                  <a:pt x="5045964" y="310896"/>
                </a:moveTo>
                <a:lnTo>
                  <a:pt x="5036820" y="309372"/>
                </a:lnTo>
                <a:lnTo>
                  <a:pt x="5036820" y="281940"/>
                </a:lnTo>
                <a:lnTo>
                  <a:pt x="5045964" y="281940"/>
                </a:lnTo>
                <a:lnTo>
                  <a:pt x="5045964" y="310896"/>
                </a:lnTo>
                <a:close/>
              </a:path>
              <a:path w="5046345" h="370839">
                <a:moveTo>
                  <a:pt x="5026152" y="336804"/>
                </a:moveTo>
                <a:lnTo>
                  <a:pt x="5032248" y="326135"/>
                </a:lnTo>
                <a:lnTo>
                  <a:pt x="5035296" y="318516"/>
                </a:lnTo>
                <a:lnTo>
                  <a:pt x="5044439" y="321564"/>
                </a:lnTo>
                <a:lnTo>
                  <a:pt x="5041391" y="329183"/>
                </a:lnTo>
                <a:lnTo>
                  <a:pt x="5041391" y="330708"/>
                </a:lnTo>
                <a:lnTo>
                  <a:pt x="5038779" y="335280"/>
                </a:lnTo>
                <a:lnTo>
                  <a:pt x="5027676" y="335280"/>
                </a:lnTo>
                <a:lnTo>
                  <a:pt x="5026152" y="336804"/>
                </a:lnTo>
                <a:close/>
              </a:path>
              <a:path w="5046345" h="370839">
                <a:moveTo>
                  <a:pt x="5029200" y="347472"/>
                </a:moveTo>
                <a:lnTo>
                  <a:pt x="5023104" y="341375"/>
                </a:lnTo>
                <a:lnTo>
                  <a:pt x="5027676" y="335280"/>
                </a:lnTo>
                <a:lnTo>
                  <a:pt x="5038779" y="335280"/>
                </a:lnTo>
                <a:lnTo>
                  <a:pt x="5035296" y="341375"/>
                </a:lnTo>
                <a:lnTo>
                  <a:pt x="5029200" y="347472"/>
                </a:lnTo>
                <a:close/>
              </a:path>
              <a:path w="5046345" h="370839">
                <a:moveTo>
                  <a:pt x="5020056" y="356616"/>
                </a:moveTo>
                <a:lnTo>
                  <a:pt x="5001768" y="356616"/>
                </a:lnTo>
                <a:lnTo>
                  <a:pt x="5012436" y="350519"/>
                </a:lnTo>
                <a:lnTo>
                  <a:pt x="5015484" y="347472"/>
                </a:lnTo>
                <a:lnTo>
                  <a:pt x="5021580" y="355091"/>
                </a:lnTo>
                <a:lnTo>
                  <a:pt x="5020056" y="356616"/>
                </a:lnTo>
                <a:close/>
              </a:path>
              <a:path w="5046345" h="370839">
                <a:moveTo>
                  <a:pt x="4995671" y="368808"/>
                </a:moveTo>
                <a:lnTo>
                  <a:pt x="4992623" y="359664"/>
                </a:lnTo>
                <a:lnTo>
                  <a:pt x="5003291" y="355091"/>
                </a:lnTo>
                <a:lnTo>
                  <a:pt x="5001768" y="356616"/>
                </a:lnTo>
                <a:lnTo>
                  <a:pt x="5020056" y="356616"/>
                </a:lnTo>
                <a:lnTo>
                  <a:pt x="5018532" y="358140"/>
                </a:lnTo>
                <a:lnTo>
                  <a:pt x="5017007" y="358140"/>
                </a:lnTo>
                <a:lnTo>
                  <a:pt x="5017007" y="359664"/>
                </a:lnTo>
                <a:lnTo>
                  <a:pt x="4995671" y="368808"/>
                </a:lnTo>
                <a:close/>
              </a:path>
              <a:path w="5046345" h="370839">
                <a:moveTo>
                  <a:pt x="4985004" y="370332"/>
                </a:moveTo>
                <a:lnTo>
                  <a:pt x="4956048" y="370332"/>
                </a:lnTo>
                <a:lnTo>
                  <a:pt x="4956048" y="359664"/>
                </a:lnTo>
                <a:lnTo>
                  <a:pt x="4983480" y="359664"/>
                </a:lnTo>
                <a:lnTo>
                  <a:pt x="4985004" y="370332"/>
                </a:lnTo>
                <a:close/>
              </a:path>
              <a:path w="5046345" h="370839">
                <a:moveTo>
                  <a:pt x="4946904" y="370332"/>
                </a:moveTo>
                <a:lnTo>
                  <a:pt x="4917948" y="370332"/>
                </a:lnTo>
                <a:lnTo>
                  <a:pt x="4917948" y="359664"/>
                </a:lnTo>
                <a:lnTo>
                  <a:pt x="4946904" y="359664"/>
                </a:lnTo>
                <a:lnTo>
                  <a:pt x="4946904" y="370332"/>
                </a:lnTo>
                <a:close/>
              </a:path>
              <a:path w="5046345" h="370839">
                <a:moveTo>
                  <a:pt x="4908804" y="370332"/>
                </a:moveTo>
                <a:lnTo>
                  <a:pt x="4879848" y="370332"/>
                </a:lnTo>
                <a:lnTo>
                  <a:pt x="4879848" y="359664"/>
                </a:lnTo>
                <a:lnTo>
                  <a:pt x="4908804" y="359664"/>
                </a:lnTo>
                <a:lnTo>
                  <a:pt x="4908804" y="370332"/>
                </a:lnTo>
                <a:close/>
              </a:path>
              <a:path w="5046345" h="370839">
                <a:moveTo>
                  <a:pt x="4870704" y="370332"/>
                </a:moveTo>
                <a:lnTo>
                  <a:pt x="4841748" y="370332"/>
                </a:lnTo>
                <a:lnTo>
                  <a:pt x="4841748" y="359664"/>
                </a:lnTo>
                <a:lnTo>
                  <a:pt x="4870704" y="359664"/>
                </a:lnTo>
                <a:lnTo>
                  <a:pt x="4870704" y="370332"/>
                </a:lnTo>
                <a:close/>
              </a:path>
              <a:path w="5046345" h="370839">
                <a:moveTo>
                  <a:pt x="4832604" y="370332"/>
                </a:moveTo>
                <a:lnTo>
                  <a:pt x="4803648" y="370332"/>
                </a:lnTo>
                <a:lnTo>
                  <a:pt x="4803648" y="359664"/>
                </a:lnTo>
                <a:lnTo>
                  <a:pt x="4832604" y="359664"/>
                </a:lnTo>
                <a:lnTo>
                  <a:pt x="4832604" y="370332"/>
                </a:lnTo>
                <a:close/>
              </a:path>
              <a:path w="5046345" h="370839">
                <a:moveTo>
                  <a:pt x="4794504" y="370332"/>
                </a:moveTo>
                <a:lnTo>
                  <a:pt x="4765548" y="370332"/>
                </a:lnTo>
                <a:lnTo>
                  <a:pt x="4765548" y="359664"/>
                </a:lnTo>
                <a:lnTo>
                  <a:pt x="4794504" y="359664"/>
                </a:lnTo>
                <a:lnTo>
                  <a:pt x="4794504" y="370332"/>
                </a:lnTo>
                <a:close/>
              </a:path>
              <a:path w="5046345" h="370839">
                <a:moveTo>
                  <a:pt x="4756404" y="370332"/>
                </a:moveTo>
                <a:lnTo>
                  <a:pt x="4727448" y="370332"/>
                </a:lnTo>
                <a:lnTo>
                  <a:pt x="4727448" y="359664"/>
                </a:lnTo>
                <a:lnTo>
                  <a:pt x="4756404" y="359664"/>
                </a:lnTo>
                <a:lnTo>
                  <a:pt x="4756404" y="370332"/>
                </a:lnTo>
                <a:close/>
              </a:path>
              <a:path w="5046345" h="370839">
                <a:moveTo>
                  <a:pt x="4718304" y="370332"/>
                </a:moveTo>
                <a:lnTo>
                  <a:pt x="4689348" y="370332"/>
                </a:lnTo>
                <a:lnTo>
                  <a:pt x="4689348" y="359664"/>
                </a:lnTo>
                <a:lnTo>
                  <a:pt x="4718304" y="359664"/>
                </a:lnTo>
                <a:lnTo>
                  <a:pt x="4718304" y="370332"/>
                </a:lnTo>
                <a:close/>
              </a:path>
              <a:path w="5046345" h="370839">
                <a:moveTo>
                  <a:pt x="4680204" y="370332"/>
                </a:moveTo>
                <a:lnTo>
                  <a:pt x="4651248" y="370332"/>
                </a:lnTo>
                <a:lnTo>
                  <a:pt x="4651248" y="359664"/>
                </a:lnTo>
                <a:lnTo>
                  <a:pt x="4680204" y="359664"/>
                </a:lnTo>
                <a:lnTo>
                  <a:pt x="4680204" y="370332"/>
                </a:lnTo>
                <a:close/>
              </a:path>
              <a:path w="5046345" h="370839">
                <a:moveTo>
                  <a:pt x="4642104" y="370332"/>
                </a:moveTo>
                <a:lnTo>
                  <a:pt x="4613148" y="370332"/>
                </a:lnTo>
                <a:lnTo>
                  <a:pt x="4613148" y="359664"/>
                </a:lnTo>
                <a:lnTo>
                  <a:pt x="4642104" y="359664"/>
                </a:lnTo>
                <a:lnTo>
                  <a:pt x="4642104" y="370332"/>
                </a:lnTo>
                <a:close/>
              </a:path>
              <a:path w="5046345" h="370839">
                <a:moveTo>
                  <a:pt x="4604004" y="370332"/>
                </a:moveTo>
                <a:lnTo>
                  <a:pt x="4575048" y="370332"/>
                </a:lnTo>
                <a:lnTo>
                  <a:pt x="4575048" y="359664"/>
                </a:lnTo>
                <a:lnTo>
                  <a:pt x="4604004" y="359664"/>
                </a:lnTo>
                <a:lnTo>
                  <a:pt x="4604004" y="370332"/>
                </a:lnTo>
                <a:close/>
              </a:path>
              <a:path w="5046345" h="370839">
                <a:moveTo>
                  <a:pt x="4565904" y="370332"/>
                </a:moveTo>
                <a:lnTo>
                  <a:pt x="4536948" y="370332"/>
                </a:lnTo>
                <a:lnTo>
                  <a:pt x="4536948" y="359664"/>
                </a:lnTo>
                <a:lnTo>
                  <a:pt x="4565904" y="359664"/>
                </a:lnTo>
                <a:lnTo>
                  <a:pt x="4565904" y="370332"/>
                </a:lnTo>
                <a:close/>
              </a:path>
              <a:path w="5046345" h="370839">
                <a:moveTo>
                  <a:pt x="4527804" y="370332"/>
                </a:moveTo>
                <a:lnTo>
                  <a:pt x="4498848" y="370332"/>
                </a:lnTo>
                <a:lnTo>
                  <a:pt x="4498848" y="359664"/>
                </a:lnTo>
                <a:lnTo>
                  <a:pt x="4527804" y="359664"/>
                </a:lnTo>
                <a:lnTo>
                  <a:pt x="4527804" y="370332"/>
                </a:lnTo>
                <a:close/>
              </a:path>
              <a:path w="5046345" h="370839">
                <a:moveTo>
                  <a:pt x="4489704" y="370332"/>
                </a:moveTo>
                <a:lnTo>
                  <a:pt x="4460748" y="370332"/>
                </a:lnTo>
                <a:lnTo>
                  <a:pt x="4460748" y="359664"/>
                </a:lnTo>
                <a:lnTo>
                  <a:pt x="4489704" y="359664"/>
                </a:lnTo>
                <a:lnTo>
                  <a:pt x="4489704" y="370332"/>
                </a:lnTo>
                <a:close/>
              </a:path>
              <a:path w="5046345" h="370839">
                <a:moveTo>
                  <a:pt x="4451603" y="370332"/>
                </a:moveTo>
                <a:lnTo>
                  <a:pt x="4422648" y="370332"/>
                </a:lnTo>
                <a:lnTo>
                  <a:pt x="4422648" y="359664"/>
                </a:lnTo>
                <a:lnTo>
                  <a:pt x="4451603" y="359664"/>
                </a:lnTo>
                <a:lnTo>
                  <a:pt x="4451603" y="370332"/>
                </a:lnTo>
                <a:close/>
              </a:path>
              <a:path w="5046345" h="370839">
                <a:moveTo>
                  <a:pt x="4413503" y="370332"/>
                </a:moveTo>
                <a:lnTo>
                  <a:pt x="4384548" y="370332"/>
                </a:lnTo>
                <a:lnTo>
                  <a:pt x="4384548" y="359664"/>
                </a:lnTo>
                <a:lnTo>
                  <a:pt x="4413503" y="359664"/>
                </a:lnTo>
                <a:lnTo>
                  <a:pt x="4413503" y="370332"/>
                </a:lnTo>
                <a:close/>
              </a:path>
              <a:path w="5046345" h="370839">
                <a:moveTo>
                  <a:pt x="4375403" y="370332"/>
                </a:moveTo>
                <a:lnTo>
                  <a:pt x="4346448" y="370332"/>
                </a:lnTo>
                <a:lnTo>
                  <a:pt x="4346448" y="359664"/>
                </a:lnTo>
                <a:lnTo>
                  <a:pt x="4375403" y="359664"/>
                </a:lnTo>
                <a:lnTo>
                  <a:pt x="4375403" y="370332"/>
                </a:lnTo>
                <a:close/>
              </a:path>
              <a:path w="5046345" h="370839">
                <a:moveTo>
                  <a:pt x="4337303" y="370332"/>
                </a:moveTo>
                <a:lnTo>
                  <a:pt x="4308348" y="370332"/>
                </a:lnTo>
                <a:lnTo>
                  <a:pt x="4308348" y="359664"/>
                </a:lnTo>
                <a:lnTo>
                  <a:pt x="4337303" y="359664"/>
                </a:lnTo>
                <a:lnTo>
                  <a:pt x="4337303" y="370332"/>
                </a:lnTo>
                <a:close/>
              </a:path>
              <a:path w="5046345" h="370839">
                <a:moveTo>
                  <a:pt x="4299203" y="370332"/>
                </a:moveTo>
                <a:lnTo>
                  <a:pt x="4270248" y="370332"/>
                </a:lnTo>
                <a:lnTo>
                  <a:pt x="4270248" y="359664"/>
                </a:lnTo>
                <a:lnTo>
                  <a:pt x="4299203" y="359664"/>
                </a:lnTo>
                <a:lnTo>
                  <a:pt x="4299203" y="370332"/>
                </a:lnTo>
                <a:close/>
              </a:path>
              <a:path w="5046345" h="370839">
                <a:moveTo>
                  <a:pt x="4261103" y="370332"/>
                </a:moveTo>
                <a:lnTo>
                  <a:pt x="4232148" y="370332"/>
                </a:lnTo>
                <a:lnTo>
                  <a:pt x="4232148" y="359664"/>
                </a:lnTo>
                <a:lnTo>
                  <a:pt x="4261103" y="359664"/>
                </a:lnTo>
                <a:lnTo>
                  <a:pt x="4261103" y="370332"/>
                </a:lnTo>
                <a:close/>
              </a:path>
              <a:path w="5046345" h="370839">
                <a:moveTo>
                  <a:pt x="4223003" y="370332"/>
                </a:moveTo>
                <a:lnTo>
                  <a:pt x="4194048" y="370332"/>
                </a:lnTo>
                <a:lnTo>
                  <a:pt x="4194048" y="359664"/>
                </a:lnTo>
                <a:lnTo>
                  <a:pt x="4223003" y="359664"/>
                </a:lnTo>
                <a:lnTo>
                  <a:pt x="4223003" y="370332"/>
                </a:lnTo>
                <a:close/>
              </a:path>
              <a:path w="5046345" h="370839">
                <a:moveTo>
                  <a:pt x="4184903" y="370332"/>
                </a:moveTo>
                <a:lnTo>
                  <a:pt x="4155948" y="370332"/>
                </a:lnTo>
                <a:lnTo>
                  <a:pt x="4155948" y="359664"/>
                </a:lnTo>
                <a:lnTo>
                  <a:pt x="4184903" y="359664"/>
                </a:lnTo>
                <a:lnTo>
                  <a:pt x="4184903" y="370332"/>
                </a:lnTo>
                <a:close/>
              </a:path>
              <a:path w="5046345" h="370839">
                <a:moveTo>
                  <a:pt x="4146803" y="370332"/>
                </a:moveTo>
                <a:lnTo>
                  <a:pt x="4117848" y="370332"/>
                </a:lnTo>
                <a:lnTo>
                  <a:pt x="4117848" y="359664"/>
                </a:lnTo>
                <a:lnTo>
                  <a:pt x="4146803" y="359664"/>
                </a:lnTo>
                <a:lnTo>
                  <a:pt x="4146803" y="370332"/>
                </a:lnTo>
                <a:close/>
              </a:path>
              <a:path w="5046345" h="370839">
                <a:moveTo>
                  <a:pt x="4108703" y="370332"/>
                </a:moveTo>
                <a:lnTo>
                  <a:pt x="4079748" y="370332"/>
                </a:lnTo>
                <a:lnTo>
                  <a:pt x="4079748" y="359664"/>
                </a:lnTo>
                <a:lnTo>
                  <a:pt x="4108703" y="359664"/>
                </a:lnTo>
                <a:lnTo>
                  <a:pt x="4108703" y="370332"/>
                </a:lnTo>
                <a:close/>
              </a:path>
              <a:path w="5046345" h="370839">
                <a:moveTo>
                  <a:pt x="4070603" y="370332"/>
                </a:moveTo>
                <a:lnTo>
                  <a:pt x="4041648" y="370332"/>
                </a:lnTo>
                <a:lnTo>
                  <a:pt x="4041648" y="359664"/>
                </a:lnTo>
                <a:lnTo>
                  <a:pt x="4070603" y="359664"/>
                </a:lnTo>
                <a:lnTo>
                  <a:pt x="4070603" y="370332"/>
                </a:lnTo>
                <a:close/>
              </a:path>
              <a:path w="5046345" h="370839">
                <a:moveTo>
                  <a:pt x="4032503" y="370332"/>
                </a:moveTo>
                <a:lnTo>
                  <a:pt x="4003548" y="370332"/>
                </a:lnTo>
                <a:lnTo>
                  <a:pt x="4003548" y="359664"/>
                </a:lnTo>
                <a:lnTo>
                  <a:pt x="4032503" y="359664"/>
                </a:lnTo>
                <a:lnTo>
                  <a:pt x="4032503" y="370332"/>
                </a:lnTo>
                <a:close/>
              </a:path>
              <a:path w="5046345" h="370839">
                <a:moveTo>
                  <a:pt x="3994403" y="370332"/>
                </a:moveTo>
                <a:lnTo>
                  <a:pt x="3965448" y="370332"/>
                </a:lnTo>
                <a:lnTo>
                  <a:pt x="3965448" y="359664"/>
                </a:lnTo>
                <a:lnTo>
                  <a:pt x="3994403" y="359664"/>
                </a:lnTo>
                <a:lnTo>
                  <a:pt x="3994403" y="370332"/>
                </a:lnTo>
                <a:close/>
              </a:path>
              <a:path w="5046345" h="370839">
                <a:moveTo>
                  <a:pt x="3956303" y="370332"/>
                </a:moveTo>
                <a:lnTo>
                  <a:pt x="3927348" y="370332"/>
                </a:lnTo>
                <a:lnTo>
                  <a:pt x="3927348" y="359664"/>
                </a:lnTo>
                <a:lnTo>
                  <a:pt x="3956303" y="359664"/>
                </a:lnTo>
                <a:lnTo>
                  <a:pt x="3956303" y="370332"/>
                </a:lnTo>
                <a:close/>
              </a:path>
              <a:path w="5046345" h="370839">
                <a:moveTo>
                  <a:pt x="3918203" y="370332"/>
                </a:moveTo>
                <a:lnTo>
                  <a:pt x="3889248" y="370332"/>
                </a:lnTo>
                <a:lnTo>
                  <a:pt x="3889248" y="359664"/>
                </a:lnTo>
                <a:lnTo>
                  <a:pt x="3918203" y="359664"/>
                </a:lnTo>
                <a:lnTo>
                  <a:pt x="3918203" y="370332"/>
                </a:lnTo>
                <a:close/>
              </a:path>
              <a:path w="5046345" h="370839">
                <a:moveTo>
                  <a:pt x="3880103" y="370332"/>
                </a:moveTo>
                <a:lnTo>
                  <a:pt x="3851148" y="370332"/>
                </a:lnTo>
                <a:lnTo>
                  <a:pt x="3851148" y="359664"/>
                </a:lnTo>
                <a:lnTo>
                  <a:pt x="3880103" y="359664"/>
                </a:lnTo>
                <a:lnTo>
                  <a:pt x="3880103" y="370332"/>
                </a:lnTo>
                <a:close/>
              </a:path>
              <a:path w="5046345" h="370839">
                <a:moveTo>
                  <a:pt x="3842003" y="370332"/>
                </a:moveTo>
                <a:lnTo>
                  <a:pt x="3813048" y="370332"/>
                </a:lnTo>
                <a:lnTo>
                  <a:pt x="3813048" y="359664"/>
                </a:lnTo>
                <a:lnTo>
                  <a:pt x="3842003" y="359664"/>
                </a:lnTo>
                <a:lnTo>
                  <a:pt x="3842003" y="370332"/>
                </a:lnTo>
                <a:close/>
              </a:path>
              <a:path w="5046345" h="370839">
                <a:moveTo>
                  <a:pt x="3803903" y="370332"/>
                </a:moveTo>
                <a:lnTo>
                  <a:pt x="3774948" y="370332"/>
                </a:lnTo>
                <a:lnTo>
                  <a:pt x="3774948" y="359664"/>
                </a:lnTo>
                <a:lnTo>
                  <a:pt x="3803903" y="359664"/>
                </a:lnTo>
                <a:lnTo>
                  <a:pt x="3803903" y="370332"/>
                </a:lnTo>
                <a:close/>
              </a:path>
              <a:path w="5046345" h="370839">
                <a:moveTo>
                  <a:pt x="3765803" y="370332"/>
                </a:moveTo>
                <a:lnTo>
                  <a:pt x="3736848" y="370332"/>
                </a:lnTo>
                <a:lnTo>
                  <a:pt x="3736848" y="359664"/>
                </a:lnTo>
                <a:lnTo>
                  <a:pt x="3765803" y="359664"/>
                </a:lnTo>
                <a:lnTo>
                  <a:pt x="3765803" y="370332"/>
                </a:lnTo>
                <a:close/>
              </a:path>
              <a:path w="5046345" h="370839">
                <a:moveTo>
                  <a:pt x="3727703" y="370332"/>
                </a:moveTo>
                <a:lnTo>
                  <a:pt x="3698748" y="370332"/>
                </a:lnTo>
                <a:lnTo>
                  <a:pt x="3698748" y="359664"/>
                </a:lnTo>
                <a:lnTo>
                  <a:pt x="3727703" y="359664"/>
                </a:lnTo>
                <a:lnTo>
                  <a:pt x="3727703" y="370332"/>
                </a:lnTo>
                <a:close/>
              </a:path>
              <a:path w="5046345" h="370839">
                <a:moveTo>
                  <a:pt x="3689603" y="370332"/>
                </a:moveTo>
                <a:lnTo>
                  <a:pt x="3660648" y="370332"/>
                </a:lnTo>
                <a:lnTo>
                  <a:pt x="3660648" y="359664"/>
                </a:lnTo>
                <a:lnTo>
                  <a:pt x="3689603" y="359664"/>
                </a:lnTo>
                <a:lnTo>
                  <a:pt x="3689603" y="370332"/>
                </a:lnTo>
                <a:close/>
              </a:path>
              <a:path w="5046345" h="370839">
                <a:moveTo>
                  <a:pt x="3651503" y="370332"/>
                </a:moveTo>
                <a:lnTo>
                  <a:pt x="3622548" y="370332"/>
                </a:lnTo>
                <a:lnTo>
                  <a:pt x="3622548" y="359664"/>
                </a:lnTo>
                <a:lnTo>
                  <a:pt x="3651503" y="359664"/>
                </a:lnTo>
                <a:lnTo>
                  <a:pt x="3651503" y="370332"/>
                </a:lnTo>
                <a:close/>
              </a:path>
              <a:path w="5046345" h="370839">
                <a:moveTo>
                  <a:pt x="3613403" y="370332"/>
                </a:moveTo>
                <a:lnTo>
                  <a:pt x="3584448" y="370332"/>
                </a:lnTo>
                <a:lnTo>
                  <a:pt x="3584448" y="359664"/>
                </a:lnTo>
                <a:lnTo>
                  <a:pt x="3613403" y="359664"/>
                </a:lnTo>
                <a:lnTo>
                  <a:pt x="3613403" y="370332"/>
                </a:lnTo>
                <a:close/>
              </a:path>
              <a:path w="5046345" h="370839">
                <a:moveTo>
                  <a:pt x="3575303" y="370332"/>
                </a:moveTo>
                <a:lnTo>
                  <a:pt x="3546348" y="370332"/>
                </a:lnTo>
                <a:lnTo>
                  <a:pt x="3546348" y="359664"/>
                </a:lnTo>
                <a:lnTo>
                  <a:pt x="3575303" y="359664"/>
                </a:lnTo>
                <a:lnTo>
                  <a:pt x="3575303" y="370332"/>
                </a:lnTo>
                <a:close/>
              </a:path>
              <a:path w="5046345" h="370839">
                <a:moveTo>
                  <a:pt x="3537203" y="370332"/>
                </a:moveTo>
                <a:lnTo>
                  <a:pt x="3508248" y="370332"/>
                </a:lnTo>
                <a:lnTo>
                  <a:pt x="3508248" y="359664"/>
                </a:lnTo>
                <a:lnTo>
                  <a:pt x="3537203" y="359664"/>
                </a:lnTo>
                <a:lnTo>
                  <a:pt x="3537203" y="370332"/>
                </a:lnTo>
                <a:close/>
              </a:path>
              <a:path w="5046345" h="370839">
                <a:moveTo>
                  <a:pt x="3499103" y="370332"/>
                </a:moveTo>
                <a:lnTo>
                  <a:pt x="3470148" y="370332"/>
                </a:lnTo>
                <a:lnTo>
                  <a:pt x="3470148" y="359664"/>
                </a:lnTo>
                <a:lnTo>
                  <a:pt x="3499103" y="359664"/>
                </a:lnTo>
                <a:lnTo>
                  <a:pt x="3499103" y="370332"/>
                </a:lnTo>
                <a:close/>
              </a:path>
              <a:path w="5046345" h="370839">
                <a:moveTo>
                  <a:pt x="3461003" y="370332"/>
                </a:moveTo>
                <a:lnTo>
                  <a:pt x="3432048" y="370332"/>
                </a:lnTo>
                <a:lnTo>
                  <a:pt x="3432048" y="359664"/>
                </a:lnTo>
                <a:lnTo>
                  <a:pt x="3461003" y="359664"/>
                </a:lnTo>
                <a:lnTo>
                  <a:pt x="3461003" y="370332"/>
                </a:lnTo>
                <a:close/>
              </a:path>
              <a:path w="5046345" h="370839">
                <a:moveTo>
                  <a:pt x="3422903" y="370332"/>
                </a:moveTo>
                <a:lnTo>
                  <a:pt x="3393948" y="370332"/>
                </a:lnTo>
                <a:lnTo>
                  <a:pt x="3393948" y="359664"/>
                </a:lnTo>
                <a:lnTo>
                  <a:pt x="3422903" y="359664"/>
                </a:lnTo>
                <a:lnTo>
                  <a:pt x="3422903" y="370332"/>
                </a:lnTo>
                <a:close/>
              </a:path>
              <a:path w="5046345" h="370839">
                <a:moveTo>
                  <a:pt x="3384803" y="370332"/>
                </a:moveTo>
                <a:lnTo>
                  <a:pt x="3355848" y="370332"/>
                </a:lnTo>
                <a:lnTo>
                  <a:pt x="3355848" y="359664"/>
                </a:lnTo>
                <a:lnTo>
                  <a:pt x="3384803" y="359664"/>
                </a:lnTo>
                <a:lnTo>
                  <a:pt x="3384803" y="370332"/>
                </a:lnTo>
                <a:close/>
              </a:path>
              <a:path w="5046345" h="370839">
                <a:moveTo>
                  <a:pt x="3346703" y="370332"/>
                </a:moveTo>
                <a:lnTo>
                  <a:pt x="3317748" y="370332"/>
                </a:lnTo>
                <a:lnTo>
                  <a:pt x="3317748" y="359664"/>
                </a:lnTo>
                <a:lnTo>
                  <a:pt x="3346703" y="359664"/>
                </a:lnTo>
                <a:lnTo>
                  <a:pt x="3346703" y="370332"/>
                </a:lnTo>
                <a:close/>
              </a:path>
              <a:path w="5046345" h="370839">
                <a:moveTo>
                  <a:pt x="3308603" y="370332"/>
                </a:moveTo>
                <a:lnTo>
                  <a:pt x="3279648" y="370332"/>
                </a:lnTo>
                <a:lnTo>
                  <a:pt x="3279648" y="359664"/>
                </a:lnTo>
                <a:lnTo>
                  <a:pt x="3308603" y="359664"/>
                </a:lnTo>
                <a:lnTo>
                  <a:pt x="3308603" y="370332"/>
                </a:lnTo>
                <a:close/>
              </a:path>
              <a:path w="5046345" h="370839">
                <a:moveTo>
                  <a:pt x="3270503" y="370332"/>
                </a:moveTo>
                <a:lnTo>
                  <a:pt x="3241548" y="370332"/>
                </a:lnTo>
                <a:lnTo>
                  <a:pt x="3241548" y="359664"/>
                </a:lnTo>
                <a:lnTo>
                  <a:pt x="3270503" y="359664"/>
                </a:lnTo>
                <a:lnTo>
                  <a:pt x="3270503" y="370332"/>
                </a:lnTo>
                <a:close/>
              </a:path>
              <a:path w="5046345" h="370839">
                <a:moveTo>
                  <a:pt x="3232403" y="370332"/>
                </a:moveTo>
                <a:lnTo>
                  <a:pt x="3203448" y="370332"/>
                </a:lnTo>
                <a:lnTo>
                  <a:pt x="3203448" y="359664"/>
                </a:lnTo>
                <a:lnTo>
                  <a:pt x="3232403" y="359664"/>
                </a:lnTo>
                <a:lnTo>
                  <a:pt x="3232403" y="370332"/>
                </a:lnTo>
                <a:close/>
              </a:path>
              <a:path w="5046345" h="370839">
                <a:moveTo>
                  <a:pt x="3194303" y="370332"/>
                </a:moveTo>
                <a:lnTo>
                  <a:pt x="3165348" y="370332"/>
                </a:lnTo>
                <a:lnTo>
                  <a:pt x="3165348" y="359664"/>
                </a:lnTo>
                <a:lnTo>
                  <a:pt x="3194303" y="359664"/>
                </a:lnTo>
                <a:lnTo>
                  <a:pt x="3194303" y="370332"/>
                </a:lnTo>
                <a:close/>
              </a:path>
              <a:path w="5046345" h="370839">
                <a:moveTo>
                  <a:pt x="3156203" y="370332"/>
                </a:moveTo>
                <a:lnTo>
                  <a:pt x="3127248" y="370332"/>
                </a:lnTo>
                <a:lnTo>
                  <a:pt x="3127248" y="359664"/>
                </a:lnTo>
                <a:lnTo>
                  <a:pt x="3156203" y="359664"/>
                </a:lnTo>
                <a:lnTo>
                  <a:pt x="3156203" y="370332"/>
                </a:lnTo>
                <a:close/>
              </a:path>
              <a:path w="5046345" h="370839">
                <a:moveTo>
                  <a:pt x="3118103" y="370332"/>
                </a:moveTo>
                <a:lnTo>
                  <a:pt x="3089148" y="370332"/>
                </a:lnTo>
                <a:lnTo>
                  <a:pt x="3089148" y="359664"/>
                </a:lnTo>
                <a:lnTo>
                  <a:pt x="3118103" y="359664"/>
                </a:lnTo>
                <a:lnTo>
                  <a:pt x="3118103" y="370332"/>
                </a:lnTo>
                <a:close/>
              </a:path>
              <a:path w="5046345" h="370839">
                <a:moveTo>
                  <a:pt x="3080003" y="370332"/>
                </a:moveTo>
                <a:lnTo>
                  <a:pt x="3051048" y="370332"/>
                </a:lnTo>
                <a:lnTo>
                  <a:pt x="3051048" y="359664"/>
                </a:lnTo>
                <a:lnTo>
                  <a:pt x="3080003" y="359664"/>
                </a:lnTo>
                <a:lnTo>
                  <a:pt x="3080003" y="370332"/>
                </a:lnTo>
                <a:close/>
              </a:path>
              <a:path w="5046345" h="370839">
                <a:moveTo>
                  <a:pt x="3041903" y="370332"/>
                </a:moveTo>
                <a:lnTo>
                  <a:pt x="3012948" y="370332"/>
                </a:lnTo>
                <a:lnTo>
                  <a:pt x="3012948" y="359664"/>
                </a:lnTo>
                <a:lnTo>
                  <a:pt x="3041903" y="359664"/>
                </a:lnTo>
                <a:lnTo>
                  <a:pt x="3041903" y="370332"/>
                </a:lnTo>
                <a:close/>
              </a:path>
              <a:path w="5046345" h="370839">
                <a:moveTo>
                  <a:pt x="3003803" y="370332"/>
                </a:moveTo>
                <a:lnTo>
                  <a:pt x="2974848" y="370332"/>
                </a:lnTo>
                <a:lnTo>
                  <a:pt x="2974848" y="359664"/>
                </a:lnTo>
                <a:lnTo>
                  <a:pt x="3003803" y="359664"/>
                </a:lnTo>
                <a:lnTo>
                  <a:pt x="3003803" y="370332"/>
                </a:lnTo>
                <a:close/>
              </a:path>
              <a:path w="5046345" h="370839">
                <a:moveTo>
                  <a:pt x="2965703" y="370332"/>
                </a:moveTo>
                <a:lnTo>
                  <a:pt x="2936748" y="370332"/>
                </a:lnTo>
                <a:lnTo>
                  <a:pt x="2936748" y="359664"/>
                </a:lnTo>
                <a:lnTo>
                  <a:pt x="2965703" y="359664"/>
                </a:lnTo>
                <a:lnTo>
                  <a:pt x="2965703" y="370332"/>
                </a:lnTo>
                <a:close/>
              </a:path>
              <a:path w="5046345" h="370839">
                <a:moveTo>
                  <a:pt x="2927603" y="370332"/>
                </a:moveTo>
                <a:lnTo>
                  <a:pt x="2898648" y="370332"/>
                </a:lnTo>
                <a:lnTo>
                  <a:pt x="2898648" y="359664"/>
                </a:lnTo>
                <a:lnTo>
                  <a:pt x="2927603" y="359664"/>
                </a:lnTo>
                <a:lnTo>
                  <a:pt x="2927603" y="370332"/>
                </a:lnTo>
                <a:close/>
              </a:path>
              <a:path w="5046345" h="370839">
                <a:moveTo>
                  <a:pt x="2889503" y="370332"/>
                </a:moveTo>
                <a:lnTo>
                  <a:pt x="2860548" y="370332"/>
                </a:lnTo>
                <a:lnTo>
                  <a:pt x="2860548" y="359664"/>
                </a:lnTo>
                <a:lnTo>
                  <a:pt x="2889503" y="359664"/>
                </a:lnTo>
                <a:lnTo>
                  <a:pt x="2889503" y="370332"/>
                </a:lnTo>
                <a:close/>
              </a:path>
              <a:path w="5046345" h="370839">
                <a:moveTo>
                  <a:pt x="2851403" y="370332"/>
                </a:moveTo>
                <a:lnTo>
                  <a:pt x="2822448" y="370332"/>
                </a:lnTo>
                <a:lnTo>
                  <a:pt x="2822448" y="359664"/>
                </a:lnTo>
                <a:lnTo>
                  <a:pt x="2851403" y="359664"/>
                </a:lnTo>
                <a:lnTo>
                  <a:pt x="2851403" y="370332"/>
                </a:lnTo>
                <a:close/>
              </a:path>
              <a:path w="5046345" h="370839">
                <a:moveTo>
                  <a:pt x="2813303" y="370332"/>
                </a:moveTo>
                <a:lnTo>
                  <a:pt x="2784348" y="370332"/>
                </a:lnTo>
                <a:lnTo>
                  <a:pt x="2784348" y="359664"/>
                </a:lnTo>
                <a:lnTo>
                  <a:pt x="2813303" y="359664"/>
                </a:lnTo>
                <a:lnTo>
                  <a:pt x="2813303" y="370332"/>
                </a:lnTo>
                <a:close/>
              </a:path>
              <a:path w="5046345" h="370839">
                <a:moveTo>
                  <a:pt x="2775203" y="370332"/>
                </a:moveTo>
                <a:lnTo>
                  <a:pt x="2746248" y="370332"/>
                </a:lnTo>
                <a:lnTo>
                  <a:pt x="2746248" y="359664"/>
                </a:lnTo>
                <a:lnTo>
                  <a:pt x="2775203" y="359664"/>
                </a:lnTo>
                <a:lnTo>
                  <a:pt x="2775203" y="370332"/>
                </a:lnTo>
                <a:close/>
              </a:path>
              <a:path w="5046345" h="370839">
                <a:moveTo>
                  <a:pt x="2737103" y="370332"/>
                </a:moveTo>
                <a:lnTo>
                  <a:pt x="2708148" y="370332"/>
                </a:lnTo>
                <a:lnTo>
                  <a:pt x="2708148" y="359664"/>
                </a:lnTo>
                <a:lnTo>
                  <a:pt x="2737103" y="359664"/>
                </a:lnTo>
                <a:lnTo>
                  <a:pt x="2737103" y="370332"/>
                </a:lnTo>
                <a:close/>
              </a:path>
              <a:path w="5046345" h="370839">
                <a:moveTo>
                  <a:pt x="2699003" y="370332"/>
                </a:moveTo>
                <a:lnTo>
                  <a:pt x="2670048" y="370332"/>
                </a:lnTo>
                <a:lnTo>
                  <a:pt x="2670048" y="359664"/>
                </a:lnTo>
                <a:lnTo>
                  <a:pt x="2699003" y="359664"/>
                </a:lnTo>
                <a:lnTo>
                  <a:pt x="2699003" y="370332"/>
                </a:lnTo>
                <a:close/>
              </a:path>
              <a:path w="5046345" h="370839">
                <a:moveTo>
                  <a:pt x="2660903" y="370332"/>
                </a:moveTo>
                <a:lnTo>
                  <a:pt x="2631948" y="370332"/>
                </a:lnTo>
                <a:lnTo>
                  <a:pt x="2631948" y="359664"/>
                </a:lnTo>
                <a:lnTo>
                  <a:pt x="2660903" y="359664"/>
                </a:lnTo>
                <a:lnTo>
                  <a:pt x="2660903" y="370332"/>
                </a:lnTo>
                <a:close/>
              </a:path>
              <a:path w="5046345" h="370839">
                <a:moveTo>
                  <a:pt x="2622803" y="370332"/>
                </a:moveTo>
                <a:lnTo>
                  <a:pt x="2593848" y="370332"/>
                </a:lnTo>
                <a:lnTo>
                  <a:pt x="2593848" y="359664"/>
                </a:lnTo>
                <a:lnTo>
                  <a:pt x="2622803" y="359664"/>
                </a:lnTo>
                <a:lnTo>
                  <a:pt x="2622803" y="370332"/>
                </a:lnTo>
                <a:close/>
              </a:path>
              <a:path w="5046345" h="370839">
                <a:moveTo>
                  <a:pt x="2584703" y="370332"/>
                </a:moveTo>
                <a:lnTo>
                  <a:pt x="2555748" y="370332"/>
                </a:lnTo>
                <a:lnTo>
                  <a:pt x="2555748" y="359664"/>
                </a:lnTo>
                <a:lnTo>
                  <a:pt x="2584703" y="359664"/>
                </a:lnTo>
                <a:lnTo>
                  <a:pt x="2584703" y="370332"/>
                </a:lnTo>
                <a:close/>
              </a:path>
              <a:path w="5046345" h="370839">
                <a:moveTo>
                  <a:pt x="2546603" y="370332"/>
                </a:moveTo>
                <a:lnTo>
                  <a:pt x="2517648" y="370332"/>
                </a:lnTo>
                <a:lnTo>
                  <a:pt x="2517648" y="359664"/>
                </a:lnTo>
                <a:lnTo>
                  <a:pt x="2546603" y="359664"/>
                </a:lnTo>
                <a:lnTo>
                  <a:pt x="2546603" y="370332"/>
                </a:lnTo>
                <a:close/>
              </a:path>
              <a:path w="5046345" h="370839">
                <a:moveTo>
                  <a:pt x="2508503" y="370332"/>
                </a:moveTo>
                <a:lnTo>
                  <a:pt x="2479548" y="370332"/>
                </a:lnTo>
                <a:lnTo>
                  <a:pt x="2479548" y="359664"/>
                </a:lnTo>
                <a:lnTo>
                  <a:pt x="2508503" y="359664"/>
                </a:lnTo>
                <a:lnTo>
                  <a:pt x="2508503" y="370332"/>
                </a:lnTo>
                <a:close/>
              </a:path>
              <a:path w="5046345" h="370839">
                <a:moveTo>
                  <a:pt x="2470403" y="370332"/>
                </a:moveTo>
                <a:lnTo>
                  <a:pt x="2441448" y="370332"/>
                </a:lnTo>
                <a:lnTo>
                  <a:pt x="2441448" y="359664"/>
                </a:lnTo>
                <a:lnTo>
                  <a:pt x="2470403" y="359664"/>
                </a:lnTo>
                <a:lnTo>
                  <a:pt x="2470403" y="370332"/>
                </a:lnTo>
                <a:close/>
              </a:path>
              <a:path w="5046345" h="370839">
                <a:moveTo>
                  <a:pt x="2432303" y="370332"/>
                </a:moveTo>
                <a:lnTo>
                  <a:pt x="2403348" y="370332"/>
                </a:lnTo>
                <a:lnTo>
                  <a:pt x="2403348" y="359664"/>
                </a:lnTo>
                <a:lnTo>
                  <a:pt x="2432303" y="359664"/>
                </a:lnTo>
                <a:lnTo>
                  <a:pt x="2432303" y="370332"/>
                </a:lnTo>
                <a:close/>
              </a:path>
              <a:path w="5046345" h="370839">
                <a:moveTo>
                  <a:pt x="2394203" y="370332"/>
                </a:moveTo>
                <a:lnTo>
                  <a:pt x="2365248" y="370332"/>
                </a:lnTo>
                <a:lnTo>
                  <a:pt x="2365248" y="359664"/>
                </a:lnTo>
                <a:lnTo>
                  <a:pt x="2394203" y="359664"/>
                </a:lnTo>
                <a:lnTo>
                  <a:pt x="2394203" y="370332"/>
                </a:lnTo>
                <a:close/>
              </a:path>
              <a:path w="5046345" h="370839">
                <a:moveTo>
                  <a:pt x="2356103" y="370332"/>
                </a:moveTo>
                <a:lnTo>
                  <a:pt x="2327148" y="370332"/>
                </a:lnTo>
                <a:lnTo>
                  <a:pt x="2327148" y="359664"/>
                </a:lnTo>
                <a:lnTo>
                  <a:pt x="2356103" y="359664"/>
                </a:lnTo>
                <a:lnTo>
                  <a:pt x="2356103" y="370332"/>
                </a:lnTo>
                <a:close/>
              </a:path>
              <a:path w="5046345" h="370839">
                <a:moveTo>
                  <a:pt x="2318003" y="370332"/>
                </a:moveTo>
                <a:lnTo>
                  <a:pt x="2289048" y="370332"/>
                </a:lnTo>
                <a:lnTo>
                  <a:pt x="2289048" y="359664"/>
                </a:lnTo>
                <a:lnTo>
                  <a:pt x="2318003" y="359664"/>
                </a:lnTo>
                <a:lnTo>
                  <a:pt x="2318003" y="370332"/>
                </a:lnTo>
                <a:close/>
              </a:path>
              <a:path w="5046345" h="370839">
                <a:moveTo>
                  <a:pt x="2279903" y="370332"/>
                </a:moveTo>
                <a:lnTo>
                  <a:pt x="2250948" y="370332"/>
                </a:lnTo>
                <a:lnTo>
                  <a:pt x="2250948" y="359664"/>
                </a:lnTo>
                <a:lnTo>
                  <a:pt x="2279903" y="359664"/>
                </a:lnTo>
                <a:lnTo>
                  <a:pt x="2279903" y="370332"/>
                </a:lnTo>
                <a:close/>
              </a:path>
              <a:path w="5046345" h="370839">
                <a:moveTo>
                  <a:pt x="2241803" y="370332"/>
                </a:moveTo>
                <a:lnTo>
                  <a:pt x="2212848" y="370332"/>
                </a:lnTo>
                <a:lnTo>
                  <a:pt x="2212848" y="359664"/>
                </a:lnTo>
                <a:lnTo>
                  <a:pt x="2241803" y="359664"/>
                </a:lnTo>
                <a:lnTo>
                  <a:pt x="2241803" y="370332"/>
                </a:lnTo>
                <a:close/>
              </a:path>
              <a:path w="5046345" h="370839">
                <a:moveTo>
                  <a:pt x="2203703" y="370332"/>
                </a:moveTo>
                <a:lnTo>
                  <a:pt x="2174748" y="370332"/>
                </a:lnTo>
                <a:lnTo>
                  <a:pt x="2174748" y="359664"/>
                </a:lnTo>
                <a:lnTo>
                  <a:pt x="2203703" y="359664"/>
                </a:lnTo>
                <a:lnTo>
                  <a:pt x="2203703" y="370332"/>
                </a:lnTo>
                <a:close/>
              </a:path>
              <a:path w="5046345" h="370839">
                <a:moveTo>
                  <a:pt x="2165603" y="370332"/>
                </a:moveTo>
                <a:lnTo>
                  <a:pt x="2136648" y="370332"/>
                </a:lnTo>
                <a:lnTo>
                  <a:pt x="2136648" y="359664"/>
                </a:lnTo>
                <a:lnTo>
                  <a:pt x="2165603" y="359664"/>
                </a:lnTo>
                <a:lnTo>
                  <a:pt x="2165603" y="370332"/>
                </a:lnTo>
                <a:close/>
              </a:path>
              <a:path w="5046345" h="370839">
                <a:moveTo>
                  <a:pt x="2127503" y="370332"/>
                </a:moveTo>
                <a:lnTo>
                  <a:pt x="2098548" y="370332"/>
                </a:lnTo>
                <a:lnTo>
                  <a:pt x="2098548" y="359664"/>
                </a:lnTo>
                <a:lnTo>
                  <a:pt x="2127503" y="359664"/>
                </a:lnTo>
                <a:lnTo>
                  <a:pt x="2127503" y="370332"/>
                </a:lnTo>
                <a:close/>
              </a:path>
              <a:path w="5046345" h="370839">
                <a:moveTo>
                  <a:pt x="2089403" y="370332"/>
                </a:moveTo>
                <a:lnTo>
                  <a:pt x="2060448" y="370332"/>
                </a:lnTo>
                <a:lnTo>
                  <a:pt x="2060448" y="359664"/>
                </a:lnTo>
                <a:lnTo>
                  <a:pt x="2089403" y="359664"/>
                </a:lnTo>
                <a:lnTo>
                  <a:pt x="2089403" y="370332"/>
                </a:lnTo>
                <a:close/>
              </a:path>
              <a:path w="5046345" h="370839">
                <a:moveTo>
                  <a:pt x="2051303" y="370332"/>
                </a:moveTo>
                <a:lnTo>
                  <a:pt x="2022348" y="370332"/>
                </a:lnTo>
                <a:lnTo>
                  <a:pt x="2022348" y="359664"/>
                </a:lnTo>
                <a:lnTo>
                  <a:pt x="2051303" y="359664"/>
                </a:lnTo>
                <a:lnTo>
                  <a:pt x="2051303" y="370332"/>
                </a:lnTo>
                <a:close/>
              </a:path>
              <a:path w="5046345" h="370839">
                <a:moveTo>
                  <a:pt x="2013203" y="370332"/>
                </a:moveTo>
                <a:lnTo>
                  <a:pt x="1984248" y="370332"/>
                </a:lnTo>
                <a:lnTo>
                  <a:pt x="1984248" y="359664"/>
                </a:lnTo>
                <a:lnTo>
                  <a:pt x="2013203" y="359664"/>
                </a:lnTo>
                <a:lnTo>
                  <a:pt x="2013203" y="370332"/>
                </a:lnTo>
                <a:close/>
              </a:path>
              <a:path w="5046345" h="370839">
                <a:moveTo>
                  <a:pt x="1975103" y="370332"/>
                </a:moveTo>
                <a:lnTo>
                  <a:pt x="1946148" y="370332"/>
                </a:lnTo>
                <a:lnTo>
                  <a:pt x="1946148" y="359664"/>
                </a:lnTo>
                <a:lnTo>
                  <a:pt x="1975103" y="359664"/>
                </a:lnTo>
                <a:lnTo>
                  <a:pt x="1975103" y="370332"/>
                </a:lnTo>
                <a:close/>
              </a:path>
              <a:path w="5046345" h="370839">
                <a:moveTo>
                  <a:pt x="1937003" y="370332"/>
                </a:moveTo>
                <a:lnTo>
                  <a:pt x="1908048" y="370332"/>
                </a:lnTo>
                <a:lnTo>
                  <a:pt x="1908048" y="359664"/>
                </a:lnTo>
                <a:lnTo>
                  <a:pt x="1937003" y="359664"/>
                </a:lnTo>
                <a:lnTo>
                  <a:pt x="1937003" y="370332"/>
                </a:lnTo>
                <a:close/>
              </a:path>
              <a:path w="5046345" h="370839">
                <a:moveTo>
                  <a:pt x="1898903" y="370332"/>
                </a:moveTo>
                <a:lnTo>
                  <a:pt x="1869948" y="370332"/>
                </a:lnTo>
                <a:lnTo>
                  <a:pt x="1869948" y="359664"/>
                </a:lnTo>
                <a:lnTo>
                  <a:pt x="1898903" y="359664"/>
                </a:lnTo>
                <a:lnTo>
                  <a:pt x="1898903" y="370332"/>
                </a:lnTo>
                <a:close/>
              </a:path>
              <a:path w="5046345" h="370839">
                <a:moveTo>
                  <a:pt x="1860803" y="370332"/>
                </a:moveTo>
                <a:lnTo>
                  <a:pt x="1831848" y="370332"/>
                </a:lnTo>
                <a:lnTo>
                  <a:pt x="1831848" y="359664"/>
                </a:lnTo>
                <a:lnTo>
                  <a:pt x="1860803" y="359664"/>
                </a:lnTo>
                <a:lnTo>
                  <a:pt x="1860803" y="370332"/>
                </a:lnTo>
                <a:close/>
              </a:path>
              <a:path w="5046345" h="370839">
                <a:moveTo>
                  <a:pt x="1822703" y="370332"/>
                </a:moveTo>
                <a:lnTo>
                  <a:pt x="1793748" y="370332"/>
                </a:lnTo>
                <a:lnTo>
                  <a:pt x="1793748" y="359664"/>
                </a:lnTo>
                <a:lnTo>
                  <a:pt x="1822703" y="359664"/>
                </a:lnTo>
                <a:lnTo>
                  <a:pt x="1822703" y="370332"/>
                </a:lnTo>
                <a:close/>
              </a:path>
              <a:path w="5046345" h="370839">
                <a:moveTo>
                  <a:pt x="1784603" y="370332"/>
                </a:moveTo>
                <a:lnTo>
                  <a:pt x="1755648" y="370332"/>
                </a:lnTo>
                <a:lnTo>
                  <a:pt x="1755648" y="359664"/>
                </a:lnTo>
                <a:lnTo>
                  <a:pt x="1784603" y="359664"/>
                </a:lnTo>
                <a:lnTo>
                  <a:pt x="1784603" y="370332"/>
                </a:lnTo>
                <a:close/>
              </a:path>
              <a:path w="5046345" h="370839">
                <a:moveTo>
                  <a:pt x="1746503" y="370332"/>
                </a:moveTo>
                <a:lnTo>
                  <a:pt x="1717548" y="370332"/>
                </a:lnTo>
                <a:lnTo>
                  <a:pt x="1717548" y="359664"/>
                </a:lnTo>
                <a:lnTo>
                  <a:pt x="1746503" y="359664"/>
                </a:lnTo>
                <a:lnTo>
                  <a:pt x="1746503" y="370332"/>
                </a:lnTo>
                <a:close/>
              </a:path>
              <a:path w="5046345" h="370839">
                <a:moveTo>
                  <a:pt x="1708403" y="370332"/>
                </a:moveTo>
                <a:lnTo>
                  <a:pt x="1679448" y="370332"/>
                </a:lnTo>
                <a:lnTo>
                  <a:pt x="1679448" y="359664"/>
                </a:lnTo>
                <a:lnTo>
                  <a:pt x="1708403" y="359664"/>
                </a:lnTo>
                <a:lnTo>
                  <a:pt x="1708403" y="370332"/>
                </a:lnTo>
                <a:close/>
              </a:path>
              <a:path w="5046345" h="370839">
                <a:moveTo>
                  <a:pt x="1670303" y="370332"/>
                </a:moveTo>
                <a:lnTo>
                  <a:pt x="1641348" y="370332"/>
                </a:lnTo>
                <a:lnTo>
                  <a:pt x="1641348" y="359664"/>
                </a:lnTo>
                <a:lnTo>
                  <a:pt x="1670303" y="359664"/>
                </a:lnTo>
                <a:lnTo>
                  <a:pt x="1670303" y="370332"/>
                </a:lnTo>
                <a:close/>
              </a:path>
              <a:path w="5046345" h="370839">
                <a:moveTo>
                  <a:pt x="1632203" y="370332"/>
                </a:moveTo>
                <a:lnTo>
                  <a:pt x="1603248" y="370332"/>
                </a:lnTo>
                <a:lnTo>
                  <a:pt x="1603248" y="359664"/>
                </a:lnTo>
                <a:lnTo>
                  <a:pt x="1632203" y="359664"/>
                </a:lnTo>
                <a:lnTo>
                  <a:pt x="1632203" y="370332"/>
                </a:lnTo>
                <a:close/>
              </a:path>
              <a:path w="5046345" h="370839">
                <a:moveTo>
                  <a:pt x="1594103" y="370332"/>
                </a:moveTo>
                <a:lnTo>
                  <a:pt x="1565148" y="370332"/>
                </a:lnTo>
                <a:lnTo>
                  <a:pt x="1565148" y="359664"/>
                </a:lnTo>
                <a:lnTo>
                  <a:pt x="1594103" y="359664"/>
                </a:lnTo>
                <a:lnTo>
                  <a:pt x="1594103" y="370332"/>
                </a:lnTo>
                <a:close/>
              </a:path>
              <a:path w="5046345" h="370839">
                <a:moveTo>
                  <a:pt x="1556003" y="370332"/>
                </a:moveTo>
                <a:lnTo>
                  <a:pt x="1527048" y="370332"/>
                </a:lnTo>
                <a:lnTo>
                  <a:pt x="1527048" y="359664"/>
                </a:lnTo>
                <a:lnTo>
                  <a:pt x="1556003" y="359664"/>
                </a:lnTo>
                <a:lnTo>
                  <a:pt x="1556003" y="370332"/>
                </a:lnTo>
                <a:close/>
              </a:path>
              <a:path w="5046345" h="370839">
                <a:moveTo>
                  <a:pt x="1517903" y="370332"/>
                </a:moveTo>
                <a:lnTo>
                  <a:pt x="1488948" y="370332"/>
                </a:lnTo>
                <a:lnTo>
                  <a:pt x="1488948" y="359664"/>
                </a:lnTo>
                <a:lnTo>
                  <a:pt x="1517903" y="359664"/>
                </a:lnTo>
                <a:lnTo>
                  <a:pt x="1517903" y="370332"/>
                </a:lnTo>
                <a:close/>
              </a:path>
              <a:path w="5046345" h="370839">
                <a:moveTo>
                  <a:pt x="1479803" y="370332"/>
                </a:moveTo>
                <a:lnTo>
                  <a:pt x="1450848" y="370332"/>
                </a:lnTo>
                <a:lnTo>
                  <a:pt x="1450848" y="359664"/>
                </a:lnTo>
                <a:lnTo>
                  <a:pt x="1479803" y="359664"/>
                </a:lnTo>
                <a:lnTo>
                  <a:pt x="1479803" y="370332"/>
                </a:lnTo>
                <a:close/>
              </a:path>
              <a:path w="5046345" h="370839">
                <a:moveTo>
                  <a:pt x="1441703" y="370332"/>
                </a:moveTo>
                <a:lnTo>
                  <a:pt x="1412748" y="370332"/>
                </a:lnTo>
                <a:lnTo>
                  <a:pt x="1412748" y="359664"/>
                </a:lnTo>
                <a:lnTo>
                  <a:pt x="1441703" y="359664"/>
                </a:lnTo>
                <a:lnTo>
                  <a:pt x="1441703" y="370332"/>
                </a:lnTo>
                <a:close/>
              </a:path>
              <a:path w="5046345" h="370839">
                <a:moveTo>
                  <a:pt x="1403603" y="370332"/>
                </a:moveTo>
                <a:lnTo>
                  <a:pt x="1374648" y="370332"/>
                </a:lnTo>
                <a:lnTo>
                  <a:pt x="1374648" y="359664"/>
                </a:lnTo>
                <a:lnTo>
                  <a:pt x="1403603" y="359664"/>
                </a:lnTo>
                <a:lnTo>
                  <a:pt x="1403603" y="370332"/>
                </a:lnTo>
                <a:close/>
              </a:path>
              <a:path w="5046345" h="370839">
                <a:moveTo>
                  <a:pt x="1365503" y="370332"/>
                </a:moveTo>
                <a:lnTo>
                  <a:pt x="1336548" y="370332"/>
                </a:lnTo>
                <a:lnTo>
                  <a:pt x="1336548" y="359664"/>
                </a:lnTo>
                <a:lnTo>
                  <a:pt x="1365503" y="359664"/>
                </a:lnTo>
                <a:lnTo>
                  <a:pt x="1365503" y="370332"/>
                </a:lnTo>
                <a:close/>
              </a:path>
              <a:path w="5046345" h="370839">
                <a:moveTo>
                  <a:pt x="1327403" y="370332"/>
                </a:moveTo>
                <a:lnTo>
                  <a:pt x="1298448" y="370332"/>
                </a:lnTo>
                <a:lnTo>
                  <a:pt x="1298448" y="359664"/>
                </a:lnTo>
                <a:lnTo>
                  <a:pt x="1327403" y="359664"/>
                </a:lnTo>
                <a:lnTo>
                  <a:pt x="1327403" y="370332"/>
                </a:lnTo>
                <a:close/>
              </a:path>
              <a:path w="5046345" h="370839">
                <a:moveTo>
                  <a:pt x="1289303" y="370332"/>
                </a:moveTo>
                <a:lnTo>
                  <a:pt x="1260348" y="370332"/>
                </a:lnTo>
                <a:lnTo>
                  <a:pt x="1260348" y="359664"/>
                </a:lnTo>
                <a:lnTo>
                  <a:pt x="1289303" y="359664"/>
                </a:lnTo>
                <a:lnTo>
                  <a:pt x="1289303" y="370332"/>
                </a:lnTo>
                <a:close/>
              </a:path>
              <a:path w="5046345" h="370839">
                <a:moveTo>
                  <a:pt x="1251203" y="370332"/>
                </a:moveTo>
                <a:lnTo>
                  <a:pt x="1222248" y="370332"/>
                </a:lnTo>
                <a:lnTo>
                  <a:pt x="1222248" y="359664"/>
                </a:lnTo>
                <a:lnTo>
                  <a:pt x="1251203" y="359664"/>
                </a:lnTo>
                <a:lnTo>
                  <a:pt x="1251203" y="370332"/>
                </a:lnTo>
                <a:close/>
              </a:path>
              <a:path w="5046345" h="370839">
                <a:moveTo>
                  <a:pt x="1213103" y="370332"/>
                </a:moveTo>
                <a:lnTo>
                  <a:pt x="1184147" y="370332"/>
                </a:lnTo>
                <a:lnTo>
                  <a:pt x="1184147" y="359664"/>
                </a:lnTo>
                <a:lnTo>
                  <a:pt x="1213103" y="359664"/>
                </a:lnTo>
                <a:lnTo>
                  <a:pt x="1213103" y="370332"/>
                </a:lnTo>
                <a:close/>
              </a:path>
              <a:path w="5046345" h="370839">
                <a:moveTo>
                  <a:pt x="1175004" y="370332"/>
                </a:moveTo>
                <a:lnTo>
                  <a:pt x="1146047" y="370332"/>
                </a:lnTo>
                <a:lnTo>
                  <a:pt x="1146047" y="359664"/>
                </a:lnTo>
                <a:lnTo>
                  <a:pt x="1175004" y="359664"/>
                </a:lnTo>
                <a:lnTo>
                  <a:pt x="1175004" y="370332"/>
                </a:lnTo>
                <a:close/>
              </a:path>
              <a:path w="5046345" h="370839">
                <a:moveTo>
                  <a:pt x="1136904" y="370332"/>
                </a:moveTo>
                <a:lnTo>
                  <a:pt x="1107947" y="370332"/>
                </a:lnTo>
                <a:lnTo>
                  <a:pt x="1107947" y="359664"/>
                </a:lnTo>
                <a:lnTo>
                  <a:pt x="1136904" y="359664"/>
                </a:lnTo>
                <a:lnTo>
                  <a:pt x="1136904" y="370332"/>
                </a:lnTo>
                <a:close/>
              </a:path>
              <a:path w="5046345" h="370839">
                <a:moveTo>
                  <a:pt x="1098804" y="370332"/>
                </a:moveTo>
                <a:lnTo>
                  <a:pt x="1069847" y="370332"/>
                </a:lnTo>
                <a:lnTo>
                  <a:pt x="1069847" y="359664"/>
                </a:lnTo>
                <a:lnTo>
                  <a:pt x="1098804" y="359664"/>
                </a:lnTo>
                <a:lnTo>
                  <a:pt x="1098804" y="370332"/>
                </a:lnTo>
                <a:close/>
              </a:path>
              <a:path w="5046345" h="370839">
                <a:moveTo>
                  <a:pt x="1060704" y="370332"/>
                </a:moveTo>
                <a:lnTo>
                  <a:pt x="1031747" y="370332"/>
                </a:lnTo>
                <a:lnTo>
                  <a:pt x="1031747" y="359664"/>
                </a:lnTo>
                <a:lnTo>
                  <a:pt x="1060704" y="359664"/>
                </a:lnTo>
                <a:lnTo>
                  <a:pt x="1060704" y="370332"/>
                </a:lnTo>
                <a:close/>
              </a:path>
              <a:path w="5046345" h="370839">
                <a:moveTo>
                  <a:pt x="1022604" y="370332"/>
                </a:moveTo>
                <a:lnTo>
                  <a:pt x="993647" y="370332"/>
                </a:lnTo>
                <a:lnTo>
                  <a:pt x="993647" y="359664"/>
                </a:lnTo>
                <a:lnTo>
                  <a:pt x="1022604" y="359664"/>
                </a:lnTo>
                <a:lnTo>
                  <a:pt x="1022604" y="370332"/>
                </a:lnTo>
                <a:close/>
              </a:path>
              <a:path w="5046345" h="370839">
                <a:moveTo>
                  <a:pt x="984504" y="370332"/>
                </a:moveTo>
                <a:lnTo>
                  <a:pt x="955547" y="370332"/>
                </a:lnTo>
                <a:lnTo>
                  <a:pt x="955547" y="359664"/>
                </a:lnTo>
                <a:lnTo>
                  <a:pt x="984504" y="359664"/>
                </a:lnTo>
                <a:lnTo>
                  <a:pt x="984504" y="370332"/>
                </a:lnTo>
                <a:close/>
              </a:path>
              <a:path w="5046345" h="370839">
                <a:moveTo>
                  <a:pt x="946404" y="370332"/>
                </a:moveTo>
                <a:lnTo>
                  <a:pt x="917447" y="370332"/>
                </a:lnTo>
                <a:lnTo>
                  <a:pt x="917447" y="359664"/>
                </a:lnTo>
                <a:lnTo>
                  <a:pt x="946404" y="359664"/>
                </a:lnTo>
                <a:lnTo>
                  <a:pt x="946404" y="370332"/>
                </a:lnTo>
                <a:close/>
              </a:path>
              <a:path w="5046345" h="370839">
                <a:moveTo>
                  <a:pt x="908304" y="370332"/>
                </a:moveTo>
                <a:lnTo>
                  <a:pt x="879347" y="370332"/>
                </a:lnTo>
                <a:lnTo>
                  <a:pt x="879347" y="359664"/>
                </a:lnTo>
                <a:lnTo>
                  <a:pt x="908304" y="359664"/>
                </a:lnTo>
                <a:lnTo>
                  <a:pt x="908304" y="370332"/>
                </a:lnTo>
                <a:close/>
              </a:path>
              <a:path w="5046345" h="370839">
                <a:moveTo>
                  <a:pt x="870204" y="370332"/>
                </a:moveTo>
                <a:lnTo>
                  <a:pt x="841247" y="370332"/>
                </a:lnTo>
                <a:lnTo>
                  <a:pt x="841247" y="359664"/>
                </a:lnTo>
                <a:lnTo>
                  <a:pt x="870204" y="359664"/>
                </a:lnTo>
                <a:lnTo>
                  <a:pt x="870204" y="370332"/>
                </a:lnTo>
                <a:close/>
              </a:path>
              <a:path w="5046345" h="370839">
                <a:moveTo>
                  <a:pt x="832104" y="370332"/>
                </a:moveTo>
                <a:lnTo>
                  <a:pt x="803147" y="370332"/>
                </a:lnTo>
                <a:lnTo>
                  <a:pt x="803147" y="359664"/>
                </a:lnTo>
                <a:lnTo>
                  <a:pt x="832104" y="359664"/>
                </a:lnTo>
                <a:lnTo>
                  <a:pt x="832104" y="370332"/>
                </a:lnTo>
                <a:close/>
              </a:path>
              <a:path w="5046345" h="370839">
                <a:moveTo>
                  <a:pt x="794004" y="370332"/>
                </a:moveTo>
                <a:lnTo>
                  <a:pt x="765047" y="370332"/>
                </a:lnTo>
                <a:lnTo>
                  <a:pt x="765047" y="359664"/>
                </a:lnTo>
                <a:lnTo>
                  <a:pt x="794004" y="359664"/>
                </a:lnTo>
                <a:lnTo>
                  <a:pt x="794004" y="370332"/>
                </a:lnTo>
                <a:close/>
              </a:path>
              <a:path w="5046345" h="370839">
                <a:moveTo>
                  <a:pt x="755904" y="370332"/>
                </a:moveTo>
                <a:lnTo>
                  <a:pt x="726947" y="370332"/>
                </a:lnTo>
                <a:lnTo>
                  <a:pt x="726947" y="359664"/>
                </a:lnTo>
                <a:lnTo>
                  <a:pt x="755904" y="359664"/>
                </a:lnTo>
                <a:lnTo>
                  <a:pt x="755904" y="370332"/>
                </a:lnTo>
                <a:close/>
              </a:path>
              <a:path w="5046345" h="370839">
                <a:moveTo>
                  <a:pt x="717804" y="370332"/>
                </a:moveTo>
                <a:lnTo>
                  <a:pt x="688847" y="370332"/>
                </a:lnTo>
                <a:lnTo>
                  <a:pt x="688847" y="359664"/>
                </a:lnTo>
                <a:lnTo>
                  <a:pt x="717804" y="359664"/>
                </a:lnTo>
                <a:lnTo>
                  <a:pt x="717804" y="370332"/>
                </a:lnTo>
                <a:close/>
              </a:path>
              <a:path w="5046345" h="370839">
                <a:moveTo>
                  <a:pt x="679704" y="370332"/>
                </a:moveTo>
                <a:lnTo>
                  <a:pt x="650747" y="370332"/>
                </a:lnTo>
                <a:lnTo>
                  <a:pt x="650747" y="359664"/>
                </a:lnTo>
                <a:lnTo>
                  <a:pt x="679704" y="359664"/>
                </a:lnTo>
                <a:lnTo>
                  <a:pt x="679704" y="370332"/>
                </a:lnTo>
                <a:close/>
              </a:path>
              <a:path w="5046345" h="370839">
                <a:moveTo>
                  <a:pt x="641604" y="370332"/>
                </a:moveTo>
                <a:lnTo>
                  <a:pt x="612647" y="370332"/>
                </a:lnTo>
                <a:lnTo>
                  <a:pt x="612647" y="359664"/>
                </a:lnTo>
                <a:lnTo>
                  <a:pt x="641604" y="359664"/>
                </a:lnTo>
                <a:lnTo>
                  <a:pt x="641604" y="370332"/>
                </a:lnTo>
                <a:close/>
              </a:path>
              <a:path w="5046345" h="370839">
                <a:moveTo>
                  <a:pt x="603504" y="370332"/>
                </a:moveTo>
                <a:lnTo>
                  <a:pt x="574547" y="370332"/>
                </a:lnTo>
                <a:lnTo>
                  <a:pt x="574547" y="359664"/>
                </a:lnTo>
                <a:lnTo>
                  <a:pt x="603504" y="359664"/>
                </a:lnTo>
                <a:lnTo>
                  <a:pt x="603504" y="370332"/>
                </a:lnTo>
                <a:close/>
              </a:path>
              <a:path w="5046345" h="370839">
                <a:moveTo>
                  <a:pt x="565404" y="370332"/>
                </a:moveTo>
                <a:lnTo>
                  <a:pt x="536447" y="370332"/>
                </a:lnTo>
                <a:lnTo>
                  <a:pt x="536447" y="359664"/>
                </a:lnTo>
                <a:lnTo>
                  <a:pt x="565404" y="359664"/>
                </a:lnTo>
                <a:lnTo>
                  <a:pt x="565404" y="370332"/>
                </a:lnTo>
                <a:close/>
              </a:path>
              <a:path w="5046345" h="370839">
                <a:moveTo>
                  <a:pt x="527304" y="370332"/>
                </a:moveTo>
                <a:lnTo>
                  <a:pt x="498347" y="370332"/>
                </a:lnTo>
                <a:lnTo>
                  <a:pt x="498347" y="359664"/>
                </a:lnTo>
                <a:lnTo>
                  <a:pt x="527304" y="359664"/>
                </a:lnTo>
                <a:lnTo>
                  <a:pt x="527304" y="370332"/>
                </a:lnTo>
                <a:close/>
              </a:path>
              <a:path w="5046345" h="370839">
                <a:moveTo>
                  <a:pt x="489204" y="370332"/>
                </a:moveTo>
                <a:lnTo>
                  <a:pt x="460247" y="370332"/>
                </a:lnTo>
                <a:lnTo>
                  <a:pt x="460247" y="359664"/>
                </a:lnTo>
                <a:lnTo>
                  <a:pt x="489204" y="359664"/>
                </a:lnTo>
                <a:lnTo>
                  <a:pt x="489204" y="370332"/>
                </a:lnTo>
                <a:close/>
              </a:path>
              <a:path w="5046345" h="370839">
                <a:moveTo>
                  <a:pt x="451104" y="370332"/>
                </a:moveTo>
                <a:lnTo>
                  <a:pt x="422147" y="370332"/>
                </a:lnTo>
                <a:lnTo>
                  <a:pt x="422147" y="359664"/>
                </a:lnTo>
                <a:lnTo>
                  <a:pt x="451104" y="359664"/>
                </a:lnTo>
                <a:lnTo>
                  <a:pt x="451104" y="370332"/>
                </a:lnTo>
                <a:close/>
              </a:path>
              <a:path w="5046345" h="370839">
                <a:moveTo>
                  <a:pt x="413004" y="370332"/>
                </a:moveTo>
                <a:lnTo>
                  <a:pt x="384047" y="370332"/>
                </a:lnTo>
                <a:lnTo>
                  <a:pt x="384047" y="359664"/>
                </a:lnTo>
                <a:lnTo>
                  <a:pt x="413004" y="359664"/>
                </a:lnTo>
                <a:lnTo>
                  <a:pt x="413004" y="370332"/>
                </a:lnTo>
                <a:close/>
              </a:path>
              <a:path w="5046345" h="370839">
                <a:moveTo>
                  <a:pt x="374904" y="370332"/>
                </a:moveTo>
                <a:lnTo>
                  <a:pt x="345947" y="370332"/>
                </a:lnTo>
                <a:lnTo>
                  <a:pt x="345947" y="359664"/>
                </a:lnTo>
                <a:lnTo>
                  <a:pt x="374904" y="359664"/>
                </a:lnTo>
                <a:lnTo>
                  <a:pt x="374904" y="370332"/>
                </a:lnTo>
                <a:close/>
              </a:path>
              <a:path w="5046345" h="370839">
                <a:moveTo>
                  <a:pt x="336804" y="370332"/>
                </a:moveTo>
                <a:lnTo>
                  <a:pt x="307847" y="370332"/>
                </a:lnTo>
                <a:lnTo>
                  <a:pt x="307847" y="359664"/>
                </a:lnTo>
                <a:lnTo>
                  <a:pt x="336804" y="359664"/>
                </a:lnTo>
                <a:lnTo>
                  <a:pt x="336804" y="370332"/>
                </a:lnTo>
                <a:close/>
              </a:path>
              <a:path w="5046345" h="370839">
                <a:moveTo>
                  <a:pt x="298704" y="370332"/>
                </a:moveTo>
                <a:lnTo>
                  <a:pt x="269747" y="370332"/>
                </a:lnTo>
                <a:lnTo>
                  <a:pt x="269747" y="359664"/>
                </a:lnTo>
                <a:lnTo>
                  <a:pt x="298704" y="359664"/>
                </a:lnTo>
                <a:lnTo>
                  <a:pt x="298704" y="370332"/>
                </a:lnTo>
                <a:close/>
              </a:path>
              <a:path w="5046345" h="370839">
                <a:moveTo>
                  <a:pt x="260604" y="370332"/>
                </a:moveTo>
                <a:lnTo>
                  <a:pt x="231647" y="370332"/>
                </a:lnTo>
                <a:lnTo>
                  <a:pt x="231647" y="359664"/>
                </a:lnTo>
                <a:lnTo>
                  <a:pt x="260604" y="359664"/>
                </a:lnTo>
                <a:lnTo>
                  <a:pt x="260604" y="370332"/>
                </a:lnTo>
                <a:close/>
              </a:path>
              <a:path w="5046345" h="370839">
                <a:moveTo>
                  <a:pt x="222504" y="370332"/>
                </a:moveTo>
                <a:lnTo>
                  <a:pt x="193547" y="370332"/>
                </a:lnTo>
                <a:lnTo>
                  <a:pt x="193547" y="359664"/>
                </a:lnTo>
                <a:lnTo>
                  <a:pt x="222504" y="359664"/>
                </a:lnTo>
                <a:lnTo>
                  <a:pt x="222504" y="370332"/>
                </a:lnTo>
                <a:close/>
              </a:path>
              <a:path w="5046345" h="370839">
                <a:moveTo>
                  <a:pt x="184404" y="370332"/>
                </a:moveTo>
                <a:lnTo>
                  <a:pt x="155447" y="370332"/>
                </a:lnTo>
                <a:lnTo>
                  <a:pt x="155447" y="359664"/>
                </a:lnTo>
                <a:lnTo>
                  <a:pt x="184404" y="359664"/>
                </a:lnTo>
                <a:lnTo>
                  <a:pt x="184404" y="370332"/>
                </a:lnTo>
                <a:close/>
              </a:path>
              <a:path w="5046345" h="370839">
                <a:moveTo>
                  <a:pt x="146304" y="370332"/>
                </a:moveTo>
                <a:lnTo>
                  <a:pt x="117347" y="370332"/>
                </a:lnTo>
                <a:lnTo>
                  <a:pt x="117347" y="359664"/>
                </a:lnTo>
                <a:lnTo>
                  <a:pt x="146304" y="359664"/>
                </a:lnTo>
                <a:lnTo>
                  <a:pt x="146304" y="370332"/>
                </a:lnTo>
                <a:close/>
              </a:path>
              <a:path w="5046345" h="370839">
                <a:moveTo>
                  <a:pt x="108204" y="370332"/>
                </a:moveTo>
                <a:lnTo>
                  <a:pt x="79247" y="370332"/>
                </a:lnTo>
                <a:lnTo>
                  <a:pt x="79247" y="359664"/>
                </a:lnTo>
                <a:lnTo>
                  <a:pt x="108204" y="359664"/>
                </a:lnTo>
                <a:lnTo>
                  <a:pt x="108204" y="370332"/>
                </a:lnTo>
                <a:close/>
              </a:path>
              <a:path w="5046345" h="370839">
                <a:moveTo>
                  <a:pt x="70104" y="370332"/>
                </a:moveTo>
                <a:lnTo>
                  <a:pt x="64008" y="370332"/>
                </a:lnTo>
                <a:lnTo>
                  <a:pt x="57912" y="368808"/>
                </a:lnTo>
                <a:lnTo>
                  <a:pt x="50291" y="368808"/>
                </a:lnTo>
                <a:lnTo>
                  <a:pt x="39624" y="365759"/>
                </a:lnTo>
                <a:lnTo>
                  <a:pt x="42671" y="356616"/>
                </a:lnTo>
                <a:lnTo>
                  <a:pt x="53339" y="359664"/>
                </a:lnTo>
                <a:lnTo>
                  <a:pt x="70104" y="359664"/>
                </a:lnTo>
                <a:lnTo>
                  <a:pt x="70104" y="370332"/>
                </a:lnTo>
                <a:close/>
              </a:path>
              <a:path w="5046345" h="370839">
                <a:moveTo>
                  <a:pt x="30479" y="359664"/>
                </a:moveTo>
                <a:lnTo>
                  <a:pt x="28955" y="359664"/>
                </a:lnTo>
                <a:lnTo>
                  <a:pt x="27432" y="358140"/>
                </a:lnTo>
                <a:lnTo>
                  <a:pt x="18287" y="350519"/>
                </a:lnTo>
                <a:lnTo>
                  <a:pt x="10667" y="341375"/>
                </a:lnTo>
                <a:lnTo>
                  <a:pt x="9143" y="338327"/>
                </a:lnTo>
                <a:lnTo>
                  <a:pt x="16763" y="333756"/>
                </a:lnTo>
                <a:lnTo>
                  <a:pt x="18287" y="336804"/>
                </a:lnTo>
                <a:lnTo>
                  <a:pt x="19558" y="336804"/>
                </a:lnTo>
                <a:lnTo>
                  <a:pt x="25908" y="344424"/>
                </a:lnTo>
                <a:lnTo>
                  <a:pt x="24383" y="344424"/>
                </a:lnTo>
                <a:lnTo>
                  <a:pt x="33528" y="350519"/>
                </a:lnTo>
                <a:lnTo>
                  <a:pt x="32004" y="350519"/>
                </a:lnTo>
                <a:lnTo>
                  <a:pt x="35051" y="352043"/>
                </a:lnTo>
                <a:lnTo>
                  <a:pt x="30479" y="359664"/>
                </a:lnTo>
                <a:close/>
              </a:path>
              <a:path w="5046345" h="370839">
                <a:moveTo>
                  <a:pt x="19558" y="336804"/>
                </a:moveTo>
                <a:lnTo>
                  <a:pt x="18287" y="336804"/>
                </a:lnTo>
                <a:lnTo>
                  <a:pt x="18287" y="335280"/>
                </a:lnTo>
                <a:lnTo>
                  <a:pt x="19558" y="336804"/>
                </a:lnTo>
                <a:close/>
              </a:path>
            </a:pathLst>
          </a:custGeom>
          <a:solidFill>
            <a:srgbClr val="385D89"/>
          </a:solidFill>
        </p:spPr>
        <p:txBody>
          <a:bodyPr wrap="square" lIns="0" tIns="0" rIns="0" bIns="0" rtlCol="0"/>
          <a:lstStyle/>
          <a:p>
            <a:endParaRPr/>
          </a:p>
        </p:txBody>
      </p:sp>
      <p:sp>
        <p:nvSpPr>
          <p:cNvPr id="50" name="object 50"/>
          <p:cNvSpPr/>
          <p:nvPr/>
        </p:nvSpPr>
        <p:spPr>
          <a:xfrm>
            <a:off x="1232916" y="3904488"/>
            <a:ext cx="5046345" cy="368935"/>
          </a:xfrm>
          <a:custGeom>
            <a:avLst/>
            <a:gdLst/>
            <a:ahLst/>
            <a:cxnLst/>
            <a:rect l="l" t="t" r="r" b="b"/>
            <a:pathLst>
              <a:path w="5046345" h="368935">
                <a:moveTo>
                  <a:pt x="4571" y="329183"/>
                </a:moveTo>
                <a:lnTo>
                  <a:pt x="0" y="318515"/>
                </a:lnTo>
                <a:lnTo>
                  <a:pt x="0" y="275843"/>
                </a:lnTo>
                <a:lnTo>
                  <a:pt x="9143" y="275843"/>
                </a:lnTo>
                <a:lnTo>
                  <a:pt x="9143" y="309371"/>
                </a:lnTo>
                <a:lnTo>
                  <a:pt x="10667" y="315467"/>
                </a:lnTo>
                <a:lnTo>
                  <a:pt x="9143" y="315467"/>
                </a:lnTo>
                <a:lnTo>
                  <a:pt x="13716" y="326135"/>
                </a:lnTo>
                <a:lnTo>
                  <a:pt x="4571" y="329183"/>
                </a:lnTo>
                <a:close/>
              </a:path>
              <a:path w="5046345" h="368935">
                <a:moveTo>
                  <a:pt x="9143" y="266700"/>
                </a:moveTo>
                <a:lnTo>
                  <a:pt x="0" y="266700"/>
                </a:lnTo>
                <a:lnTo>
                  <a:pt x="0" y="237743"/>
                </a:lnTo>
                <a:lnTo>
                  <a:pt x="9143" y="237743"/>
                </a:lnTo>
                <a:lnTo>
                  <a:pt x="9143" y="266700"/>
                </a:lnTo>
                <a:close/>
              </a:path>
              <a:path w="5046345" h="368935">
                <a:moveTo>
                  <a:pt x="9143" y="228600"/>
                </a:moveTo>
                <a:lnTo>
                  <a:pt x="0" y="228600"/>
                </a:lnTo>
                <a:lnTo>
                  <a:pt x="0" y="199643"/>
                </a:lnTo>
                <a:lnTo>
                  <a:pt x="9143" y="199643"/>
                </a:lnTo>
                <a:lnTo>
                  <a:pt x="9143" y="228600"/>
                </a:lnTo>
                <a:close/>
              </a:path>
              <a:path w="5046345" h="368935">
                <a:moveTo>
                  <a:pt x="9143" y="190500"/>
                </a:moveTo>
                <a:lnTo>
                  <a:pt x="0" y="190500"/>
                </a:lnTo>
                <a:lnTo>
                  <a:pt x="0" y="161543"/>
                </a:lnTo>
                <a:lnTo>
                  <a:pt x="9143" y="161543"/>
                </a:lnTo>
                <a:lnTo>
                  <a:pt x="9143" y="190500"/>
                </a:lnTo>
                <a:close/>
              </a:path>
              <a:path w="5046345" h="368935">
                <a:moveTo>
                  <a:pt x="9143" y="152400"/>
                </a:moveTo>
                <a:lnTo>
                  <a:pt x="0" y="152400"/>
                </a:lnTo>
                <a:lnTo>
                  <a:pt x="0" y="123443"/>
                </a:lnTo>
                <a:lnTo>
                  <a:pt x="9143" y="123443"/>
                </a:lnTo>
                <a:lnTo>
                  <a:pt x="9143" y="152400"/>
                </a:lnTo>
                <a:close/>
              </a:path>
              <a:path w="5046345" h="368935">
                <a:moveTo>
                  <a:pt x="9143" y="114300"/>
                </a:moveTo>
                <a:lnTo>
                  <a:pt x="0" y="114300"/>
                </a:lnTo>
                <a:lnTo>
                  <a:pt x="0" y="85343"/>
                </a:lnTo>
                <a:lnTo>
                  <a:pt x="9143" y="85343"/>
                </a:lnTo>
                <a:lnTo>
                  <a:pt x="9143" y="114300"/>
                </a:lnTo>
                <a:close/>
              </a:path>
              <a:path w="5046345" h="368935">
                <a:moveTo>
                  <a:pt x="9143" y="76200"/>
                </a:moveTo>
                <a:lnTo>
                  <a:pt x="0" y="76200"/>
                </a:lnTo>
                <a:lnTo>
                  <a:pt x="0" y="50291"/>
                </a:lnTo>
                <a:lnTo>
                  <a:pt x="1524" y="45719"/>
                </a:lnTo>
                <a:lnTo>
                  <a:pt x="10667" y="48767"/>
                </a:lnTo>
                <a:lnTo>
                  <a:pt x="9143" y="53339"/>
                </a:lnTo>
                <a:lnTo>
                  <a:pt x="10667" y="53339"/>
                </a:lnTo>
                <a:lnTo>
                  <a:pt x="9143" y="57911"/>
                </a:lnTo>
                <a:lnTo>
                  <a:pt x="9143" y="76200"/>
                </a:lnTo>
                <a:close/>
              </a:path>
              <a:path w="5046345" h="368935">
                <a:moveTo>
                  <a:pt x="13716" y="41147"/>
                </a:moveTo>
                <a:lnTo>
                  <a:pt x="6096" y="36575"/>
                </a:lnTo>
                <a:lnTo>
                  <a:pt x="10667" y="28955"/>
                </a:lnTo>
                <a:lnTo>
                  <a:pt x="10667" y="27431"/>
                </a:lnTo>
                <a:lnTo>
                  <a:pt x="18287" y="18287"/>
                </a:lnTo>
                <a:lnTo>
                  <a:pt x="24383" y="13715"/>
                </a:lnTo>
                <a:lnTo>
                  <a:pt x="30479" y="19811"/>
                </a:lnTo>
                <a:lnTo>
                  <a:pt x="24383" y="25908"/>
                </a:lnTo>
                <a:lnTo>
                  <a:pt x="24637" y="25908"/>
                </a:lnTo>
                <a:lnTo>
                  <a:pt x="18287" y="33527"/>
                </a:lnTo>
                <a:lnTo>
                  <a:pt x="13716" y="41147"/>
                </a:lnTo>
                <a:close/>
              </a:path>
              <a:path w="5046345" h="368935">
                <a:moveTo>
                  <a:pt x="24637" y="25908"/>
                </a:moveTo>
                <a:lnTo>
                  <a:pt x="24383" y="25908"/>
                </a:lnTo>
                <a:lnTo>
                  <a:pt x="25908" y="24383"/>
                </a:lnTo>
                <a:lnTo>
                  <a:pt x="24637" y="25908"/>
                </a:lnTo>
                <a:close/>
              </a:path>
              <a:path w="5046345" h="368935">
                <a:moveTo>
                  <a:pt x="38100" y="16763"/>
                </a:moveTo>
                <a:lnTo>
                  <a:pt x="33528" y="7619"/>
                </a:lnTo>
                <a:lnTo>
                  <a:pt x="38100" y="4571"/>
                </a:lnTo>
                <a:lnTo>
                  <a:pt x="39624" y="4571"/>
                </a:lnTo>
                <a:lnTo>
                  <a:pt x="50291" y="1523"/>
                </a:lnTo>
                <a:lnTo>
                  <a:pt x="51816" y="1523"/>
                </a:lnTo>
                <a:lnTo>
                  <a:pt x="57912" y="0"/>
                </a:lnTo>
                <a:lnTo>
                  <a:pt x="62483" y="0"/>
                </a:lnTo>
                <a:lnTo>
                  <a:pt x="62483" y="9143"/>
                </a:lnTo>
                <a:lnTo>
                  <a:pt x="59435" y="9143"/>
                </a:lnTo>
                <a:lnTo>
                  <a:pt x="53339" y="10667"/>
                </a:lnTo>
                <a:lnTo>
                  <a:pt x="42671" y="13715"/>
                </a:lnTo>
                <a:lnTo>
                  <a:pt x="38100" y="16763"/>
                </a:lnTo>
                <a:close/>
              </a:path>
              <a:path w="5046345" h="368935">
                <a:moveTo>
                  <a:pt x="100583" y="9143"/>
                </a:moveTo>
                <a:lnTo>
                  <a:pt x="73151" y="9143"/>
                </a:lnTo>
                <a:lnTo>
                  <a:pt x="73151" y="0"/>
                </a:lnTo>
                <a:lnTo>
                  <a:pt x="100583" y="0"/>
                </a:lnTo>
                <a:lnTo>
                  <a:pt x="100583" y="9143"/>
                </a:lnTo>
                <a:close/>
              </a:path>
              <a:path w="5046345" h="368935">
                <a:moveTo>
                  <a:pt x="138683" y="9143"/>
                </a:moveTo>
                <a:lnTo>
                  <a:pt x="111251" y="9143"/>
                </a:lnTo>
                <a:lnTo>
                  <a:pt x="111251" y="0"/>
                </a:lnTo>
                <a:lnTo>
                  <a:pt x="138683" y="0"/>
                </a:lnTo>
                <a:lnTo>
                  <a:pt x="138683" y="9143"/>
                </a:lnTo>
                <a:close/>
              </a:path>
              <a:path w="5046345" h="368935">
                <a:moveTo>
                  <a:pt x="176783" y="9143"/>
                </a:moveTo>
                <a:lnTo>
                  <a:pt x="149351" y="9143"/>
                </a:lnTo>
                <a:lnTo>
                  <a:pt x="149351" y="0"/>
                </a:lnTo>
                <a:lnTo>
                  <a:pt x="176783" y="0"/>
                </a:lnTo>
                <a:lnTo>
                  <a:pt x="176783" y="9143"/>
                </a:lnTo>
                <a:close/>
              </a:path>
              <a:path w="5046345" h="368935">
                <a:moveTo>
                  <a:pt x="214883" y="9143"/>
                </a:moveTo>
                <a:lnTo>
                  <a:pt x="187451" y="9143"/>
                </a:lnTo>
                <a:lnTo>
                  <a:pt x="187451" y="0"/>
                </a:lnTo>
                <a:lnTo>
                  <a:pt x="214883" y="0"/>
                </a:lnTo>
                <a:lnTo>
                  <a:pt x="214883" y="9143"/>
                </a:lnTo>
                <a:close/>
              </a:path>
              <a:path w="5046345" h="368935">
                <a:moveTo>
                  <a:pt x="252983" y="9143"/>
                </a:moveTo>
                <a:lnTo>
                  <a:pt x="225551" y="9143"/>
                </a:lnTo>
                <a:lnTo>
                  <a:pt x="225551" y="0"/>
                </a:lnTo>
                <a:lnTo>
                  <a:pt x="252983" y="0"/>
                </a:lnTo>
                <a:lnTo>
                  <a:pt x="252983" y="9143"/>
                </a:lnTo>
                <a:close/>
              </a:path>
              <a:path w="5046345" h="368935">
                <a:moveTo>
                  <a:pt x="291083" y="9143"/>
                </a:moveTo>
                <a:lnTo>
                  <a:pt x="263651" y="9143"/>
                </a:lnTo>
                <a:lnTo>
                  <a:pt x="263651" y="0"/>
                </a:lnTo>
                <a:lnTo>
                  <a:pt x="291083" y="0"/>
                </a:lnTo>
                <a:lnTo>
                  <a:pt x="291083" y="9143"/>
                </a:lnTo>
                <a:close/>
              </a:path>
              <a:path w="5046345" h="368935">
                <a:moveTo>
                  <a:pt x="329183" y="9143"/>
                </a:moveTo>
                <a:lnTo>
                  <a:pt x="301751" y="9143"/>
                </a:lnTo>
                <a:lnTo>
                  <a:pt x="301751" y="0"/>
                </a:lnTo>
                <a:lnTo>
                  <a:pt x="329183" y="0"/>
                </a:lnTo>
                <a:lnTo>
                  <a:pt x="329183" y="9143"/>
                </a:lnTo>
                <a:close/>
              </a:path>
              <a:path w="5046345" h="368935">
                <a:moveTo>
                  <a:pt x="367283" y="9143"/>
                </a:moveTo>
                <a:lnTo>
                  <a:pt x="339851" y="9143"/>
                </a:lnTo>
                <a:lnTo>
                  <a:pt x="339851" y="0"/>
                </a:lnTo>
                <a:lnTo>
                  <a:pt x="367283" y="0"/>
                </a:lnTo>
                <a:lnTo>
                  <a:pt x="367283" y="9143"/>
                </a:lnTo>
                <a:close/>
              </a:path>
              <a:path w="5046345" h="368935">
                <a:moveTo>
                  <a:pt x="405383" y="9143"/>
                </a:moveTo>
                <a:lnTo>
                  <a:pt x="377951" y="9143"/>
                </a:lnTo>
                <a:lnTo>
                  <a:pt x="377951" y="0"/>
                </a:lnTo>
                <a:lnTo>
                  <a:pt x="405383" y="0"/>
                </a:lnTo>
                <a:lnTo>
                  <a:pt x="405383" y="9143"/>
                </a:lnTo>
                <a:close/>
              </a:path>
              <a:path w="5046345" h="368935">
                <a:moveTo>
                  <a:pt x="443483" y="9143"/>
                </a:moveTo>
                <a:lnTo>
                  <a:pt x="416051" y="9143"/>
                </a:lnTo>
                <a:lnTo>
                  <a:pt x="416051" y="0"/>
                </a:lnTo>
                <a:lnTo>
                  <a:pt x="443483" y="0"/>
                </a:lnTo>
                <a:lnTo>
                  <a:pt x="443483" y="9143"/>
                </a:lnTo>
                <a:close/>
              </a:path>
              <a:path w="5046345" h="368935">
                <a:moveTo>
                  <a:pt x="481583" y="9143"/>
                </a:moveTo>
                <a:lnTo>
                  <a:pt x="454151" y="9143"/>
                </a:lnTo>
                <a:lnTo>
                  <a:pt x="454151" y="0"/>
                </a:lnTo>
                <a:lnTo>
                  <a:pt x="481583" y="0"/>
                </a:lnTo>
                <a:lnTo>
                  <a:pt x="481583" y="9143"/>
                </a:lnTo>
                <a:close/>
              </a:path>
              <a:path w="5046345" h="368935">
                <a:moveTo>
                  <a:pt x="519683" y="9143"/>
                </a:moveTo>
                <a:lnTo>
                  <a:pt x="492251" y="9143"/>
                </a:lnTo>
                <a:lnTo>
                  <a:pt x="492251" y="0"/>
                </a:lnTo>
                <a:lnTo>
                  <a:pt x="519683" y="0"/>
                </a:lnTo>
                <a:lnTo>
                  <a:pt x="519683" y="9143"/>
                </a:lnTo>
                <a:close/>
              </a:path>
              <a:path w="5046345" h="368935">
                <a:moveTo>
                  <a:pt x="557783" y="9143"/>
                </a:moveTo>
                <a:lnTo>
                  <a:pt x="530351" y="9143"/>
                </a:lnTo>
                <a:lnTo>
                  <a:pt x="530351" y="0"/>
                </a:lnTo>
                <a:lnTo>
                  <a:pt x="557783" y="0"/>
                </a:lnTo>
                <a:lnTo>
                  <a:pt x="557783" y="9143"/>
                </a:lnTo>
                <a:close/>
              </a:path>
              <a:path w="5046345" h="368935">
                <a:moveTo>
                  <a:pt x="595883" y="9143"/>
                </a:moveTo>
                <a:lnTo>
                  <a:pt x="568451" y="9143"/>
                </a:lnTo>
                <a:lnTo>
                  <a:pt x="568451" y="0"/>
                </a:lnTo>
                <a:lnTo>
                  <a:pt x="595883" y="0"/>
                </a:lnTo>
                <a:lnTo>
                  <a:pt x="595883" y="9143"/>
                </a:lnTo>
                <a:close/>
              </a:path>
              <a:path w="5046345" h="368935">
                <a:moveTo>
                  <a:pt x="633983" y="9143"/>
                </a:moveTo>
                <a:lnTo>
                  <a:pt x="606551" y="9143"/>
                </a:lnTo>
                <a:lnTo>
                  <a:pt x="606551" y="0"/>
                </a:lnTo>
                <a:lnTo>
                  <a:pt x="633983" y="0"/>
                </a:lnTo>
                <a:lnTo>
                  <a:pt x="633983" y="9143"/>
                </a:lnTo>
                <a:close/>
              </a:path>
              <a:path w="5046345" h="368935">
                <a:moveTo>
                  <a:pt x="672084" y="9143"/>
                </a:moveTo>
                <a:lnTo>
                  <a:pt x="644651" y="9143"/>
                </a:lnTo>
                <a:lnTo>
                  <a:pt x="644651" y="0"/>
                </a:lnTo>
                <a:lnTo>
                  <a:pt x="672084" y="0"/>
                </a:lnTo>
                <a:lnTo>
                  <a:pt x="672084" y="9143"/>
                </a:lnTo>
                <a:close/>
              </a:path>
              <a:path w="5046345" h="368935">
                <a:moveTo>
                  <a:pt x="710184" y="9143"/>
                </a:moveTo>
                <a:lnTo>
                  <a:pt x="682751" y="9143"/>
                </a:lnTo>
                <a:lnTo>
                  <a:pt x="682751" y="0"/>
                </a:lnTo>
                <a:lnTo>
                  <a:pt x="710184" y="0"/>
                </a:lnTo>
                <a:lnTo>
                  <a:pt x="710184" y="9143"/>
                </a:lnTo>
                <a:close/>
              </a:path>
              <a:path w="5046345" h="368935">
                <a:moveTo>
                  <a:pt x="748284" y="9143"/>
                </a:moveTo>
                <a:lnTo>
                  <a:pt x="720851" y="9143"/>
                </a:lnTo>
                <a:lnTo>
                  <a:pt x="720851" y="0"/>
                </a:lnTo>
                <a:lnTo>
                  <a:pt x="748284" y="0"/>
                </a:lnTo>
                <a:lnTo>
                  <a:pt x="748284" y="9143"/>
                </a:lnTo>
                <a:close/>
              </a:path>
              <a:path w="5046345" h="368935">
                <a:moveTo>
                  <a:pt x="786384" y="9143"/>
                </a:moveTo>
                <a:lnTo>
                  <a:pt x="758951" y="9143"/>
                </a:lnTo>
                <a:lnTo>
                  <a:pt x="758951" y="0"/>
                </a:lnTo>
                <a:lnTo>
                  <a:pt x="786384" y="0"/>
                </a:lnTo>
                <a:lnTo>
                  <a:pt x="786384" y="9143"/>
                </a:lnTo>
                <a:close/>
              </a:path>
              <a:path w="5046345" h="368935">
                <a:moveTo>
                  <a:pt x="824484" y="9143"/>
                </a:moveTo>
                <a:lnTo>
                  <a:pt x="797051" y="9143"/>
                </a:lnTo>
                <a:lnTo>
                  <a:pt x="797051" y="0"/>
                </a:lnTo>
                <a:lnTo>
                  <a:pt x="824484" y="0"/>
                </a:lnTo>
                <a:lnTo>
                  <a:pt x="824484" y="9143"/>
                </a:lnTo>
                <a:close/>
              </a:path>
              <a:path w="5046345" h="368935">
                <a:moveTo>
                  <a:pt x="862584" y="9143"/>
                </a:moveTo>
                <a:lnTo>
                  <a:pt x="835151" y="9143"/>
                </a:lnTo>
                <a:lnTo>
                  <a:pt x="835151" y="0"/>
                </a:lnTo>
                <a:lnTo>
                  <a:pt x="862584" y="0"/>
                </a:lnTo>
                <a:lnTo>
                  <a:pt x="862584" y="9143"/>
                </a:lnTo>
                <a:close/>
              </a:path>
              <a:path w="5046345" h="368935">
                <a:moveTo>
                  <a:pt x="900684" y="9143"/>
                </a:moveTo>
                <a:lnTo>
                  <a:pt x="873251" y="9143"/>
                </a:lnTo>
                <a:lnTo>
                  <a:pt x="873251" y="0"/>
                </a:lnTo>
                <a:lnTo>
                  <a:pt x="900684" y="0"/>
                </a:lnTo>
                <a:lnTo>
                  <a:pt x="900684" y="9143"/>
                </a:lnTo>
                <a:close/>
              </a:path>
              <a:path w="5046345" h="368935">
                <a:moveTo>
                  <a:pt x="938784" y="9143"/>
                </a:moveTo>
                <a:lnTo>
                  <a:pt x="911351" y="9143"/>
                </a:lnTo>
                <a:lnTo>
                  <a:pt x="911351" y="0"/>
                </a:lnTo>
                <a:lnTo>
                  <a:pt x="938784" y="0"/>
                </a:lnTo>
                <a:lnTo>
                  <a:pt x="938784" y="9143"/>
                </a:lnTo>
                <a:close/>
              </a:path>
              <a:path w="5046345" h="368935">
                <a:moveTo>
                  <a:pt x="976884" y="9143"/>
                </a:moveTo>
                <a:lnTo>
                  <a:pt x="949451" y="9143"/>
                </a:lnTo>
                <a:lnTo>
                  <a:pt x="949451" y="0"/>
                </a:lnTo>
                <a:lnTo>
                  <a:pt x="976884" y="0"/>
                </a:lnTo>
                <a:lnTo>
                  <a:pt x="976884" y="9143"/>
                </a:lnTo>
                <a:close/>
              </a:path>
              <a:path w="5046345" h="368935">
                <a:moveTo>
                  <a:pt x="1014984" y="9143"/>
                </a:moveTo>
                <a:lnTo>
                  <a:pt x="987551" y="9143"/>
                </a:lnTo>
                <a:lnTo>
                  <a:pt x="987551" y="0"/>
                </a:lnTo>
                <a:lnTo>
                  <a:pt x="1014984" y="0"/>
                </a:lnTo>
                <a:lnTo>
                  <a:pt x="1014984" y="9143"/>
                </a:lnTo>
                <a:close/>
              </a:path>
              <a:path w="5046345" h="368935">
                <a:moveTo>
                  <a:pt x="1053084" y="9143"/>
                </a:moveTo>
                <a:lnTo>
                  <a:pt x="1025651" y="9143"/>
                </a:lnTo>
                <a:lnTo>
                  <a:pt x="1025651" y="0"/>
                </a:lnTo>
                <a:lnTo>
                  <a:pt x="1053084" y="0"/>
                </a:lnTo>
                <a:lnTo>
                  <a:pt x="1053084" y="9143"/>
                </a:lnTo>
                <a:close/>
              </a:path>
              <a:path w="5046345" h="368935">
                <a:moveTo>
                  <a:pt x="1091184" y="9143"/>
                </a:moveTo>
                <a:lnTo>
                  <a:pt x="1063751" y="9143"/>
                </a:lnTo>
                <a:lnTo>
                  <a:pt x="1063751" y="0"/>
                </a:lnTo>
                <a:lnTo>
                  <a:pt x="1091184" y="0"/>
                </a:lnTo>
                <a:lnTo>
                  <a:pt x="1091184" y="9143"/>
                </a:lnTo>
                <a:close/>
              </a:path>
              <a:path w="5046345" h="368935">
                <a:moveTo>
                  <a:pt x="1129284" y="9143"/>
                </a:moveTo>
                <a:lnTo>
                  <a:pt x="1101851" y="9143"/>
                </a:lnTo>
                <a:lnTo>
                  <a:pt x="1101851" y="0"/>
                </a:lnTo>
                <a:lnTo>
                  <a:pt x="1129284" y="0"/>
                </a:lnTo>
                <a:lnTo>
                  <a:pt x="1129284" y="9143"/>
                </a:lnTo>
                <a:close/>
              </a:path>
              <a:path w="5046345" h="368935">
                <a:moveTo>
                  <a:pt x="1167384" y="9143"/>
                </a:moveTo>
                <a:lnTo>
                  <a:pt x="1139951" y="9143"/>
                </a:lnTo>
                <a:lnTo>
                  <a:pt x="1139951" y="0"/>
                </a:lnTo>
                <a:lnTo>
                  <a:pt x="1167384" y="0"/>
                </a:lnTo>
                <a:lnTo>
                  <a:pt x="1167384" y="9143"/>
                </a:lnTo>
                <a:close/>
              </a:path>
              <a:path w="5046345" h="368935">
                <a:moveTo>
                  <a:pt x="1205484" y="9143"/>
                </a:moveTo>
                <a:lnTo>
                  <a:pt x="1178051" y="9143"/>
                </a:lnTo>
                <a:lnTo>
                  <a:pt x="1178051" y="0"/>
                </a:lnTo>
                <a:lnTo>
                  <a:pt x="1205484" y="0"/>
                </a:lnTo>
                <a:lnTo>
                  <a:pt x="1205484" y="9143"/>
                </a:lnTo>
                <a:close/>
              </a:path>
              <a:path w="5046345" h="368935">
                <a:moveTo>
                  <a:pt x="1243584" y="9143"/>
                </a:moveTo>
                <a:lnTo>
                  <a:pt x="1216151" y="9143"/>
                </a:lnTo>
                <a:lnTo>
                  <a:pt x="1216151" y="0"/>
                </a:lnTo>
                <a:lnTo>
                  <a:pt x="1243584" y="0"/>
                </a:lnTo>
                <a:lnTo>
                  <a:pt x="1243584" y="9143"/>
                </a:lnTo>
                <a:close/>
              </a:path>
              <a:path w="5046345" h="368935">
                <a:moveTo>
                  <a:pt x="1281684" y="9143"/>
                </a:moveTo>
                <a:lnTo>
                  <a:pt x="1254251" y="9143"/>
                </a:lnTo>
                <a:lnTo>
                  <a:pt x="1254251" y="0"/>
                </a:lnTo>
                <a:lnTo>
                  <a:pt x="1281684" y="0"/>
                </a:lnTo>
                <a:lnTo>
                  <a:pt x="1281684" y="9143"/>
                </a:lnTo>
                <a:close/>
              </a:path>
              <a:path w="5046345" h="368935">
                <a:moveTo>
                  <a:pt x="1319784" y="9143"/>
                </a:moveTo>
                <a:lnTo>
                  <a:pt x="1292351" y="9143"/>
                </a:lnTo>
                <a:lnTo>
                  <a:pt x="1292351" y="0"/>
                </a:lnTo>
                <a:lnTo>
                  <a:pt x="1319784" y="0"/>
                </a:lnTo>
                <a:lnTo>
                  <a:pt x="1319784" y="9143"/>
                </a:lnTo>
                <a:close/>
              </a:path>
              <a:path w="5046345" h="368935">
                <a:moveTo>
                  <a:pt x="1357884" y="9143"/>
                </a:moveTo>
                <a:lnTo>
                  <a:pt x="1330451" y="9143"/>
                </a:lnTo>
                <a:lnTo>
                  <a:pt x="1330451" y="0"/>
                </a:lnTo>
                <a:lnTo>
                  <a:pt x="1357884" y="0"/>
                </a:lnTo>
                <a:lnTo>
                  <a:pt x="1357884" y="9143"/>
                </a:lnTo>
                <a:close/>
              </a:path>
              <a:path w="5046345" h="368935">
                <a:moveTo>
                  <a:pt x="1395984" y="9143"/>
                </a:moveTo>
                <a:lnTo>
                  <a:pt x="1368551" y="9143"/>
                </a:lnTo>
                <a:lnTo>
                  <a:pt x="1368551" y="0"/>
                </a:lnTo>
                <a:lnTo>
                  <a:pt x="1395984" y="0"/>
                </a:lnTo>
                <a:lnTo>
                  <a:pt x="1395984" y="9143"/>
                </a:lnTo>
                <a:close/>
              </a:path>
              <a:path w="5046345" h="368935">
                <a:moveTo>
                  <a:pt x="1434084" y="9143"/>
                </a:moveTo>
                <a:lnTo>
                  <a:pt x="1406651" y="9143"/>
                </a:lnTo>
                <a:lnTo>
                  <a:pt x="1406651" y="0"/>
                </a:lnTo>
                <a:lnTo>
                  <a:pt x="1434084" y="0"/>
                </a:lnTo>
                <a:lnTo>
                  <a:pt x="1434084" y="9143"/>
                </a:lnTo>
                <a:close/>
              </a:path>
              <a:path w="5046345" h="368935">
                <a:moveTo>
                  <a:pt x="1472184" y="9143"/>
                </a:moveTo>
                <a:lnTo>
                  <a:pt x="1444751" y="9143"/>
                </a:lnTo>
                <a:lnTo>
                  <a:pt x="1444751" y="0"/>
                </a:lnTo>
                <a:lnTo>
                  <a:pt x="1472184" y="0"/>
                </a:lnTo>
                <a:lnTo>
                  <a:pt x="1472184" y="9143"/>
                </a:lnTo>
                <a:close/>
              </a:path>
              <a:path w="5046345" h="368935">
                <a:moveTo>
                  <a:pt x="1510284" y="9143"/>
                </a:moveTo>
                <a:lnTo>
                  <a:pt x="1482851" y="9143"/>
                </a:lnTo>
                <a:lnTo>
                  <a:pt x="1482851" y="0"/>
                </a:lnTo>
                <a:lnTo>
                  <a:pt x="1510284" y="0"/>
                </a:lnTo>
                <a:lnTo>
                  <a:pt x="1510284" y="9143"/>
                </a:lnTo>
                <a:close/>
              </a:path>
              <a:path w="5046345" h="368935">
                <a:moveTo>
                  <a:pt x="1548384" y="9143"/>
                </a:moveTo>
                <a:lnTo>
                  <a:pt x="1520951" y="9143"/>
                </a:lnTo>
                <a:lnTo>
                  <a:pt x="1520951" y="0"/>
                </a:lnTo>
                <a:lnTo>
                  <a:pt x="1548384" y="0"/>
                </a:lnTo>
                <a:lnTo>
                  <a:pt x="1548384" y="9143"/>
                </a:lnTo>
                <a:close/>
              </a:path>
              <a:path w="5046345" h="368935">
                <a:moveTo>
                  <a:pt x="1586484" y="9143"/>
                </a:moveTo>
                <a:lnTo>
                  <a:pt x="1559051" y="9143"/>
                </a:lnTo>
                <a:lnTo>
                  <a:pt x="1559051" y="0"/>
                </a:lnTo>
                <a:lnTo>
                  <a:pt x="1586484" y="0"/>
                </a:lnTo>
                <a:lnTo>
                  <a:pt x="1586484" y="9143"/>
                </a:lnTo>
                <a:close/>
              </a:path>
              <a:path w="5046345" h="368935">
                <a:moveTo>
                  <a:pt x="1624584" y="9143"/>
                </a:moveTo>
                <a:lnTo>
                  <a:pt x="1597151" y="9143"/>
                </a:lnTo>
                <a:lnTo>
                  <a:pt x="1597151" y="0"/>
                </a:lnTo>
                <a:lnTo>
                  <a:pt x="1624584" y="0"/>
                </a:lnTo>
                <a:lnTo>
                  <a:pt x="1624584" y="9143"/>
                </a:lnTo>
                <a:close/>
              </a:path>
              <a:path w="5046345" h="368935">
                <a:moveTo>
                  <a:pt x="1662684" y="9143"/>
                </a:moveTo>
                <a:lnTo>
                  <a:pt x="1635251" y="9143"/>
                </a:lnTo>
                <a:lnTo>
                  <a:pt x="1635251" y="0"/>
                </a:lnTo>
                <a:lnTo>
                  <a:pt x="1662684" y="0"/>
                </a:lnTo>
                <a:lnTo>
                  <a:pt x="1662684" y="9143"/>
                </a:lnTo>
                <a:close/>
              </a:path>
              <a:path w="5046345" h="368935">
                <a:moveTo>
                  <a:pt x="1700784" y="9143"/>
                </a:moveTo>
                <a:lnTo>
                  <a:pt x="1673351" y="9143"/>
                </a:lnTo>
                <a:lnTo>
                  <a:pt x="1673351" y="0"/>
                </a:lnTo>
                <a:lnTo>
                  <a:pt x="1700784" y="0"/>
                </a:lnTo>
                <a:lnTo>
                  <a:pt x="1700784" y="9143"/>
                </a:lnTo>
                <a:close/>
              </a:path>
              <a:path w="5046345" h="368935">
                <a:moveTo>
                  <a:pt x="1738884" y="9143"/>
                </a:moveTo>
                <a:lnTo>
                  <a:pt x="1711451" y="9143"/>
                </a:lnTo>
                <a:lnTo>
                  <a:pt x="1711451" y="0"/>
                </a:lnTo>
                <a:lnTo>
                  <a:pt x="1738884" y="0"/>
                </a:lnTo>
                <a:lnTo>
                  <a:pt x="1738884" y="9143"/>
                </a:lnTo>
                <a:close/>
              </a:path>
              <a:path w="5046345" h="368935">
                <a:moveTo>
                  <a:pt x="1776984" y="9143"/>
                </a:moveTo>
                <a:lnTo>
                  <a:pt x="1749551" y="9143"/>
                </a:lnTo>
                <a:lnTo>
                  <a:pt x="1749551" y="0"/>
                </a:lnTo>
                <a:lnTo>
                  <a:pt x="1776984" y="0"/>
                </a:lnTo>
                <a:lnTo>
                  <a:pt x="1776984" y="9143"/>
                </a:lnTo>
                <a:close/>
              </a:path>
              <a:path w="5046345" h="368935">
                <a:moveTo>
                  <a:pt x="1815084" y="9143"/>
                </a:moveTo>
                <a:lnTo>
                  <a:pt x="1787651" y="9143"/>
                </a:lnTo>
                <a:lnTo>
                  <a:pt x="1787651" y="0"/>
                </a:lnTo>
                <a:lnTo>
                  <a:pt x="1815084" y="0"/>
                </a:lnTo>
                <a:lnTo>
                  <a:pt x="1815084" y="9143"/>
                </a:lnTo>
                <a:close/>
              </a:path>
              <a:path w="5046345" h="368935">
                <a:moveTo>
                  <a:pt x="1853184" y="9143"/>
                </a:moveTo>
                <a:lnTo>
                  <a:pt x="1825751" y="9143"/>
                </a:lnTo>
                <a:lnTo>
                  <a:pt x="1825751" y="0"/>
                </a:lnTo>
                <a:lnTo>
                  <a:pt x="1853184" y="0"/>
                </a:lnTo>
                <a:lnTo>
                  <a:pt x="1853184" y="9143"/>
                </a:lnTo>
                <a:close/>
              </a:path>
              <a:path w="5046345" h="368935">
                <a:moveTo>
                  <a:pt x="1891284" y="9143"/>
                </a:moveTo>
                <a:lnTo>
                  <a:pt x="1863851" y="9143"/>
                </a:lnTo>
                <a:lnTo>
                  <a:pt x="1863851" y="0"/>
                </a:lnTo>
                <a:lnTo>
                  <a:pt x="1891284" y="0"/>
                </a:lnTo>
                <a:lnTo>
                  <a:pt x="1891284" y="9143"/>
                </a:lnTo>
                <a:close/>
              </a:path>
              <a:path w="5046345" h="368935">
                <a:moveTo>
                  <a:pt x="1929384" y="9143"/>
                </a:moveTo>
                <a:lnTo>
                  <a:pt x="1901951" y="9143"/>
                </a:lnTo>
                <a:lnTo>
                  <a:pt x="1901951" y="0"/>
                </a:lnTo>
                <a:lnTo>
                  <a:pt x="1929384" y="0"/>
                </a:lnTo>
                <a:lnTo>
                  <a:pt x="1929384" y="9143"/>
                </a:lnTo>
                <a:close/>
              </a:path>
              <a:path w="5046345" h="368935">
                <a:moveTo>
                  <a:pt x="1967484" y="9143"/>
                </a:moveTo>
                <a:lnTo>
                  <a:pt x="1940051" y="9143"/>
                </a:lnTo>
                <a:lnTo>
                  <a:pt x="1940051" y="0"/>
                </a:lnTo>
                <a:lnTo>
                  <a:pt x="1967484" y="0"/>
                </a:lnTo>
                <a:lnTo>
                  <a:pt x="1967484" y="9143"/>
                </a:lnTo>
                <a:close/>
              </a:path>
              <a:path w="5046345" h="368935">
                <a:moveTo>
                  <a:pt x="2005584" y="9143"/>
                </a:moveTo>
                <a:lnTo>
                  <a:pt x="1978151" y="9143"/>
                </a:lnTo>
                <a:lnTo>
                  <a:pt x="1978151" y="0"/>
                </a:lnTo>
                <a:lnTo>
                  <a:pt x="2005584" y="0"/>
                </a:lnTo>
                <a:lnTo>
                  <a:pt x="2005584" y="9143"/>
                </a:lnTo>
                <a:close/>
              </a:path>
              <a:path w="5046345" h="368935">
                <a:moveTo>
                  <a:pt x="2043684" y="9143"/>
                </a:moveTo>
                <a:lnTo>
                  <a:pt x="2016251" y="9143"/>
                </a:lnTo>
                <a:lnTo>
                  <a:pt x="2016251" y="0"/>
                </a:lnTo>
                <a:lnTo>
                  <a:pt x="2043684" y="0"/>
                </a:lnTo>
                <a:lnTo>
                  <a:pt x="2043684" y="9143"/>
                </a:lnTo>
                <a:close/>
              </a:path>
              <a:path w="5046345" h="368935">
                <a:moveTo>
                  <a:pt x="2081784" y="9143"/>
                </a:moveTo>
                <a:lnTo>
                  <a:pt x="2054351" y="9143"/>
                </a:lnTo>
                <a:lnTo>
                  <a:pt x="2054351" y="0"/>
                </a:lnTo>
                <a:lnTo>
                  <a:pt x="2081784" y="0"/>
                </a:lnTo>
                <a:lnTo>
                  <a:pt x="2081784" y="9143"/>
                </a:lnTo>
                <a:close/>
              </a:path>
              <a:path w="5046345" h="368935">
                <a:moveTo>
                  <a:pt x="2119884" y="9143"/>
                </a:moveTo>
                <a:lnTo>
                  <a:pt x="2092451" y="9143"/>
                </a:lnTo>
                <a:lnTo>
                  <a:pt x="2092451" y="0"/>
                </a:lnTo>
                <a:lnTo>
                  <a:pt x="2119884" y="0"/>
                </a:lnTo>
                <a:lnTo>
                  <a:pt x="2119884" y="9143"/>
                </a:lnTo>
                <a:close/>
              </a:path>
              <a:path w="5046345" h="368935">
                <a:moveTo>
                  <a:pt x="2157984" y="9143"/>
                </a:moveTo>
                <a:lnTo>
                  <a:pt x="2130551" y="9143"/>
                </a:lnTo>
                <a:lnTo>
                  <a:pt x="2130551" y="0"/>
                </a:lnTo>
                <a:lnTo>
                  <a:pt x="2157984" y="0"/>
                </a:lnTo>
                <a:lnTo>
                  <a:pt x="2157984" y="9143"/>
                </a:lnTo>
                <a:close/>
              </a:path>
              <a:path w="5046345" h="368935">
                <a:moveTo>
                  <a:pt x="2196084" y="9143"/>
                </a:moveTo>
                <a:lnTo>
                  <a:pt x="2168651" y="9143"/>
                </a:lnTo>
                <a:lnTo>
                  <a:pt x="2168651" y="0"/>
                </a:lnTo>
                <a:lnTo>
                  <a:pt x="2196084" y="0"/>
                </a:lnTo>
                <a:lnTo>
                  <a:pt x="2196084" y="9143"/>
                </a:lnTo>
                <a:close/>
              </a:path>
              <a:path w="5046345" h="368935">
                <a:moveTo>
                  <a:pt x="2234184" y="9143"/>
                </a:moveTo>
                <a:lnTo>
                  <a:pt x="2206751" y="9143"/>
                </a:lnTo>
                <a:lnTo>
                  <a:pt x="2206751" y="0"/>
                </a:lnTo>
                <a:lnTo>
                  <a:pt x="2234184" y="0"/>
                </a:lnTo>
                <a:lnTo>
                  <a:pt x="2234184" y="9143"/>
                </a:lnTo>
                <a:close/>
              </a:path>
              <a:path w="5046345" h="368935">
                <a:moveTo>
                  <a:pt x="2272284" y="9143"/>
                </a:moveTo>
                <a:lnTo>
                  <a:pt x="2244852" y="9143"/>
                </a:lnTo>
                <a:lnTo>
                  <a:pt x="2244852" y="0"/>
                </a:lnTo>
                <a:lnTo>
                  <a:pt x="2272284" y="0"/>
                </a:lnTo>
                <a:lnTo>
                  <a:pt x="2272284" y="9143"/>
                </a:lnTo>
                <a:close/>
              </a:path>
              <a:path w="5046345" h="368935">
                <a:moveTo>
                  <a:pt x="2310384" y="9143"/>
                </a:moveTo>
                <a:lnTo>
                  <a:pt x="2282952" y="9143"/>
                </a:lnTo>
                <a:lnTo>
                  <a:pt x="2282952" y="0"/>
                </a:lnTo>
                <a:lnTo>
                  <a:pt x="2310384" y="0"/>
                </a:lnTo>
                <a:lnTo>
                  <a:pt x="2310384" y="9143"/>
                </a:lnTo>
                <a:close/>
              </a:path>
              <a:path w="5046345" h="368935">
                <a:moveTo>
                  <a:pt x="2348484" y="9143"/>
                </a:moveTo>
                <a:lnTo>
                  <a:pt x="2321052" y="9143"/>
                </a:lnTo>
                <a:lnTo>
                  <a:pt x="2321052" y="0"/>
                </a:lnTo>
                <a:lnTo>
                  <a:pt x="2348484" y="0"/>
                </a:lnTo>
                <a:lnTo>
                  <a:pt x="2348484" y="9143"/>
                </a:lnTo>
                <a:close/>
              </a:path>
              <a:path w="5046345" h="368935">
                <a:moveTo>
                  <a:pt x="2386584" y="9143"/>
                </a:moveTo>
                <a:lnTo>
                  <a:pt x="2359152" y="9143"/>
                </a:lnTo>
                <a:lnTo>
                  <a:pt x="2359152" y="0"/>
                </a:lnTo>
                <a:lnTo>
                  <a:pt x="2386584" y="0"/>
                </a:lnTo>
                <a:lnTo>
                  <a:pt x="2386584" y="9143"/>
                </a:lnTo>
                <a:close/>
              </a:path>
              <a:path w="5046345" h="368935">
                <a:moveTo>
                  <a:pt x="2424684" y="9143"/>
                </a:moveTo>
                <a:lnTo>
                  <a:pt x="2397252" y="9143"/>
                </a:lnTo>
                <a:lnTo>
                  <a:pt x="2397252" y="0"/>
                </a:lnTo>
                <a:lnTo>
                  <a:pt x="2424684" y="0"/>
                </a:lnTo>
                <a:lnTo>
                  <a:pt x="2424684" y="9143"/>
                </a:lnTo>
                <a:close/>
              </a:path>
              <a:path w="5046345" h="368935">
                <a:moveTo>
                  <a:pt x="2462784" y="9143"/>
                </a:moveTo>
                <a:lnTo>
                  <a:pt x="2435352" y="9143"/>
                </a:lnTo>
                <a:lnTo>
                  <a:pt x="2435352" y="0"/>
                </a:lnTo>
                <a:lnTo>
                  <a:pt x="2462784" y="0"/>
                </a:lnTo>
                <a:lnTo>
                  <a:pt x="2462784" y="9143"/>
                </a:lnTo>
                <a:close/>
              </a:path>
              <a:path w="5046345" h="368935">
                <a:moveTo>
                  <a:pt x="2500884" y="9143"/>
                </a:moveTo>
                <a:lnTo>
                  <a:pt x="2473452" y="9143"/>
                </a:lnTo>
                <a:lnTo>
                  <a:pt x="2473452" y="0"/>
                </a:lnTo>
                <a:lnTo>
                  <a:pt x="2500884" y="0"/>
                </a:lnTo>
                <a:lnTo>
                  <a:pt x="2500884" y="9143"/>
                </a:lnTo>
                <a:close/>
              </a:path>
              <a:path w="5046345" h="368935">
                <a:moveTo>
                  <a:pt x="2538984" y="9143"/>
                </a:moveTo>
                <a:lnTo>
                  <a:pt x="2511552" y="9143"/>
                </a:lnTo>
                <a:lnTo>
                  <a:pt x="2511552" y="0"/>
                </a:lnTo>
                <a:lnTo>
                  <a:pt x="2538984" y="0"/>
                </a:lnTo>
                <a:lnTo>
                  <a:pt x="2538984" y="9143"/>
                </a:lnTo>
                <a:close/>
              </a:path>
              <a:path w="5046345" h="368935">
                <a:moveTo>
                  <a:pt x="2577084" y="9143"/>
                </a:moveTo>
                <a:lnTo>
                  <a:pt x="2549652" y="9143"/>
                </a:lnTo>
                <a:lnTo>
                  <a:pt x="2549652" y="0"/>
                </a:lnTo>
                <a:lnTo>
                  <a:pt x="2577084" y="0"/>
                </a:lnTo>
                <a:lnTo>
                  <a:pt x="2577084" y="9143"/>
                </a:lnTo>
                <a:close/>
              </a:path>
              <a:path w="5046345" h="368935">
                <a:moveTo>
                  <a:pt x="2615184" y="9143"/>
                </a:moveTo>
                <a:lnTo>
                  <a:pt x="2587752" y="9143"/>
                </a:lnTo>
                <a:lnTo>
                  <a:pt x="2587752" y="0"/>
                </a:lnTo>
                <a:lnTo>
                  <a:pt x="2615184" y="0"/>
                </a:lnTo>
                <a:lnTo>
                  <a:pt x="2615184" y="9143"/>
                </a:lnTo>
                <a:close/>
              </a:path>
              <a:path w="5046345" h="368935">
                <a:moveTo>
                  <a:pt x="2653284" y="9143"/>
                </a:moveTo>
                <a:lnTo>
                  <a:pt x="2625852" y="9143"/>
                </a:lnTo>
                <a:lnTo>
                  <a:pt x="2625852" y="0"/>
                </a:lnTo>
                <a:lnTo>
                  <a:pt x="2653284" y="0"/>
                </a:lnTo>
                <a:lnTo>
                  <a:pt x="2653284" y="9143"/>
                </a:lnTo>
                <a:close/>
              </a:path>
              <a:path w="5046345" h="368935">
                <a:moveTo>
                  <a:pt x="2691384" y="9143"/>
                </a:moveTo>
                <a:lnTo>
                  <a:pt x="2663952" y="9143"/>
                </a:lnTo>
                <a:lnTo>
                  <a:pt x="2663952" y="0"/>
                </a:lnTo>
                <a:lnTo>
                  <a:pt x="2691384" y="0"/>
                </a:lnTo>
                <a:lnTo>
                  <a:pt x="2691384" y="9143"/>
                </a:lnTo>
                <a:close/>
              </a:path>
              <a:path w="5046345" h="368935">
                <a:moveTo>
                  <a:pt x="2729484" y="9143"/>
                </a:moveTo>
                <a:lnTo>
                  <a:pt x="2702052" y="9143"/>
                </a:lnTo>
                <a:lnTo>
                  <a:pt x="2702052" y="0"/>
                </a:lnTo>
                <a:lnTo>
                  <a:pt x="2729484" y="0"/>
                </a:lnTo>
                <a:lnTo>
                  <a:pt x="2729484" y="9143"/>
                </a:lnTo>
                <a:close/>
              </a:path>
              <a:path w="5046345" h="368935">
                <a:moveTo>
                  <a:pt x="2767584" y="9143"/>
                </a:moveTo>
                <a:lnTo>
                  <a:pt x="2740152" y="9143"/>
                </a:lnTo>
                <a:lnTo>
                  <a:pt x="2740152" y="0"/>
                </a:lnTo>
                <a:lnTo>
                  <a:pt x="2767584" y="0"/>
                </a:lnTo>
                <a:lnTo>
                  <a:pt x="2767584" y="9143"/>
                </a:lnTo>
                <a:close/>
              </a:path>
              <a:path w="5046345" h="368935">
                <a:moveTo>
                  <a:pt x="2805684" y="9143"/>
                </a:moveTo>
                <a:lnTo>
                  <a:pt x="2778252" y="9143"/>
                </a:lnTo>
                <a:lnTo>
                  <a:pt x="2778252" y="0"/>
                </a:lnTo>
                <a:lnTo>
                  <a:pt x="2805684" y="0"/>
                </a:lnTo>
                <a:lnTo>
                  <a:pt x="2805684" y="9143"/>
                </a:lnTo>
                <a:close/>
              </a:path>
              <a:path w="5046345" h="368935">
                <a:moveTo>
                  <a:pt x="2843784" y="9143"/>
                </a:moveTo>
                <a:lnTo>
                  <a:pt x="2816352" y="9143"/>
                </a:lnTo>
                <a:lnTo>
                  <a:pt x="2816352" y="0"/>
                </a:lnTo>
                <a:lnTo>
                  <a:pt x="2843784" y="0"/>
                </a:lnTo>
                <a:lnTo>
                  <a:pt x="2843784" y="9143"/>
                </a:lnTo>
                <a:close/>
              </a:path>
              <a:path w="5046345" h="368935">
                <a:moveTo>
                  <a:pt x="2881884" y="9143"/>
                </a:moveTo>
                <a:lnTo>
                  <a:pt x="2854452" y="9143"/>
                </a:lnTo>
                <a:lnTo>
                  <a:pt x="2854452" y="0"/>
                </a:lnTo>
                <a:lnTo>
                  <a:pt x="2881884" y="0"/>
                </a:lnTo>
                <a:lnTo>
                  <a:pt x="2881884" y="9143"/>
                </a:lnTo>
                <a:close/>
              </a:path>
              <a:path w="5046345" h="368935">
                <a:moveTo>
                  <a:pt x="2919984" y="9143"/>
                </a:moveTo>
                <a:lnTo>
                  <a:pt x="2892552" y="9143"/>
                </a:lnTo>
                <a:lnTo>
                  <a:pt x="2892552" y="0"/>
                </a:lnTo>
                <a:lnTo>
                  <a:pt x="2919984" y="0"/>
                </a:lnTo>
                <a:lnTo>
                  <a:pt x="2919984" y="9143"/>
                </a:lnTo>
                <a:close/>
              </a:path>
              <a:path w="5046345" h="368935">
                <a:moveTo>
                  <a:pt x="2958084" y="9143"/>
                </a:moveTo>
                <a:lnTo>
                  <a:pt x="2930652" y="9143"/>
                </a:lnTo>
                <a:lnTo>
                  <a:pt x="2930652" y="0"/>
                </a:lnTo>
                <a:lnTo>
                  <a:pt x="2958084" y="0"/>
                </a:lnTo>
                <a:lnTo>
                  <a:pt x="2958084" y="9143"/>
                </a:lnTo>
                <a:close/>
              </a:path>
              <a:path w="5046345" h="368935">
                <a:moveTo>
                  <a:pt x="2996184" y="9143"/>
                </a:moveTo>
                <a:lnTo>
                  <a:pt x="2968752" y="9143"/>
                </a:lnTo>
                <a:lnTo>
                  <a:pt x="2968752" y="0"/>
                </a:lnTo>
                <a:lnTo>
                  <a:pt x="2996184" y="0"/>
                </a:lnTo>
                <a:lnTo>
                  <a:pt x="2996184" y="9143"/>
                </a:lnTo>
                <a:close/>
              </a:path>
              <a:path w="5046345" h="368935">
                <a:moveTo>
                  <a:pt x="3034284" y="9143"/>
                </a:moveTo>
                <a:lnTo>
                  <a:pt x="3006852" y="9143"/>
                </a:lnTo>
                <a:lnTo>
                  <a:pt x="3006852" y="0"/>
                </a:lnTo>
                <a:lnTo>
                  <a:pt x="3034284" y="0"/>
                </a:lnTo>
                <a:lnTo>
                  <a:pt x="3034284" y="9143"/>
                </a:lnTo>
                <a:close/>
              </a:path>
              <a:path w="5046345" h="368935">
                <a:moveTo>
                  <a:pt x="3072384" y="9143"/>
                </a:moveTo>
                <a:lnTo>
                  <a:pt x="3044952" y="9143"/>
                </a:lnTo>
                <a:lnTo>
                  <a:pt x="3044952" y="0"/>
                </a:lnTo>
                <a:lnTo>
                  <a:pt x="3072384" y="0"/>
                </a:lnTo>
                <a:lnTo>
                  <a:pt x="3072384" y="9143"/>
                </a:lnTo>
                <a:close/>
              </a:path>
              <a:path w="5046345" h="368935">
                <a:moveTo>
                  <a:pt x="3110484" y="9143"/>
                </a:moveTo>
                <a:lnTo>
                  <a:pt x="3083052" y="9143"/>
                </a:lnTo>
                <a:lnTo>
                  <a:pt x="3083052" y="0"/>
                </a:lnTo>
                <a:lnTo>
                  <a:pt x="3110484" y="0"/>
                </a:lnTo>
                <a:lnTo>
                  <a:pt x="3110484" y="9143"/>
                </a:lnTo>
                <a:close/>
              </a:path>
              <a:path w="5046345" h="368935">
                <a:moveTo>
                  <a:pt x="3148584" y="9143"/>
                </a:moveTo>
                <a:lnTo>
                  <a:pt x="3121152" y="9143"/>
                </a:lnTo>
                <a:lnTo>
                  <a:pt x="3121152" y="0"/>
                </a:lnTo>
                <a:lnTo>
                  <a:pt x="3148584" y="0"/>
                </a:lnTo>
                <a:lnTo>
                  <a:pt x="3148584" y="9143"/>
                </a:lnTo>
                <a:close/>
              </a:path>
              <a:path w="5046345" h="368935">
                <a:moveTo>
                  <a:pt x="3186684" y="9143"/>
                </a:moveTo>
                <a:lnTo>
                  <a:pt x="3159252" y="9143"/>
                </a:lnTo>
                <a:lnTo>
                  <a:pt x="3159252" y="0"/>
                </a:lnTo>
                <a:lnTo>
                  <a:pt x="3186684" y="0"/>
                </a:lnTo>
                <a:lnTo>
                  <a:pt x="3186684" y="9143"/>
                </a:lnTo>
                <a:close/>
              </a:path>
              <a:path w="5046345" h="368935">
                <a:moveTo>
                  <a:pt x="3224784" y="9143"/>
                </a:moveTo>
                <a:lnTo>
                  <a:pt x="3197352" y="9143"/>
                </a:lnTo>
                <a:lnTo>
                  <a:pt x="3197352" y="0"/>
                </a:lnTo>
                <a:lnTo>
                  <a:pt x="3224784" y="0"/>
                </a:lnTo>
                <a:lnTo>
                  <a:pt x="3224784" y="9143"/>
                </a:lnTo>
                <a:close/>
              </a:path>
              <a:path w="5046345" h="368935">
                <a:moveTo>
                  <a:pt x="3262884" y="9143"/>
                </a:moveTo>
                <a:lnTo>
                  <a:pt x="3235452" y="9143"/>
                </a:lnTo>
                <a:lnTo>
                  <a:pt x="3235452" y="0"/>
                </a:lnTo>
                <a:lnTo>
                  <a:pt x="3262884" y="0"/>
                </a:lnTo>
                <a:lnTo>
                  <a:pt x="3262884" y="9143"/>
                </a:lnTo>
                <a:close/>
              </a:path>
              <a:path w="5046345" h="368935">
                <a:moveTo>
                  <a:pt x="3300984" y="9143"/>
                </a:moveTo>
                <a:lnTo>
                  <a:pt x="3273552" y="9143"/>
                </a:lnTo>
                <a:lnTo>
                  <a:pt x="3273552" y="0"/>
                </a:lnTo>
                <a:lnTo>
                  <a:pt x="3300984" y="0"/>
                </a:lnTo>
                <a:lnTo>
                  <a:pt x="3300984" y="9143"/>
                </a:lnTo>
                <a:close/>
              </a:path>
              <a:path w="5046345" h="368935">
                <a:moveTo>
                  <a:pt x="3339084" y="9143"/>
                </a:moveTo>
                <a:lnTo>
                  <a:pt x="3311652" y="9143"/>
                </a:lnTo>
                <a:lnTo>
                  <a:pt x="3311652" y="0"/>
                </a:lnTo>
                <a:lnTo>
                  <a:pt x="3339084" y="0"/>
                </a:lnTo>
                <a:lnTo>
                  <a:pt x="3339084" y="9143"/>
                </a:lnTo>
                <a:close/>
              </a:path>
              <a:path w="5046345" h="368935">
                <a:moveTo>
                  <a:pt x="3377184" y="9143"/>
                </a:moveTo>
                <a:lnTo>
                  <a:pt x="3349752" y="9143"/>
                </a:lnTo>
                <a:lnTo>
                  <a:pt x="3349752" y="0"/>
                </a:lnTo>
                <a:lnTo>
                  <a:pt x="3377184" y="0"/>
                </a:lnTo>
                <a:lnTo>
                  <a:pt x="3377184" y="9143"/>
                </a:lnTo>
                <a:close/>
              </a:path>
              <a:path w="5046345" h="368935">
                <a:moveTo>
                  <a:pt x="3415284" y="9143"/>
                </a:moveTo>
                <a:lnTo>
                  <a:pt x="3387852" y="9143"/>
                </a:lnTo>
                <a:lnTo>
                  <a:pt x="3387852" y="0"/>
                </a:lnTo>
                <a:lnTo>
                  <a:pt x="3415284" y="0"/>
                </a:lnTo>
                <a:lnTo>
                  <a:pt x="3415284" y="9143"/>
                </a:lnTo>
                <a:close/>
              </a:path>
              <a:path w="5046345" h="368935">
                <a:moveTo>
                  <a:pt x="3453384" y="9143"/>
                </a:moveTo>
                <a:lnTo>
                  <a:pt x="3425952" y="9143"/>
                </a:lnTo>
                <a:lnTo>
                  <a:pt x="3425952" y="0"/>
                </a:lnTo>
                <a:lnTo>
                  <a:pt x="3453384" y="0"/>
                </a:lnTo>
                <a:lnTo>
                  <a:pt x="3453384" y="9143"/>
                </a:lnTo>
                <a:close/>
              </a:path>
              <a:path w="5046345" h="368935">
                <a:moveTo>
                  <a:pt x="3491484" y="9143"/>
                </a:moveTo>
                <a:lnTo>
                  <a:pt x="3464052" y="9143"/>
                </a:lnTo>
                <a:lnTo>
                  <a:pt x="3464052" y="0"/>
                </a:lnTo>
                <a:lnTo>
                  <a:pt x="3491484" y="0"/>
                </a:lnTo>
                <a:lnTo>
                  <a:pt x="3491484" y="9143"/>
                </a:lnTo>
                <a:close/>
              </a:path>
              <a:path w="5046345" h="368935">
                <a:moveTo>
                  <a:pt x="3529584" y="9143"/>
                </a:moveTo>
                <a:lnTo>
                  <a:pt x="3502152" y="9143"/>
                </a:lnTo>
                <a:lnTo>
                  <a:pt x="3502152" y="0"/>
                </a:lnTo>
                <a:lnTo>
                  <a:pt x="3529584" y="0"/>
                </a:lnTo>
                <a:lnTo>
                  <a:pt x="3529584" y="9143"/>
                </a:lnTo>
                <a:close/>
              </a:path>
              <a:path w="5046345" h="368935">
                <a:moveTo>
                  <a:pt x="3567684" y="9143"/>
                </a:moveTo>
                <a:lnTo>
                  <a:pt x="3540252" y="9143"/>
                </a:lnTo>
                <a:lnTo>
                  <a:pt x="3540252" y="0"/>
                </a:lnTo>
                <a:lnTo>
                  <a:pt x="3567684" y="0"/>
                </a:lnTo>
                <a:lnTo>
                  <a:pt x="3567684" y="9143"/>
                </a:lnTo>
                <a:close/>
              </a:path>
              <a:path w="5046345" h="368935">
                <a:moveTo>
                  <a:pt x="3605784" y="9143"/>
                </a:moveTo>
                <a:lnTo>
                  <a:pt x="3578352" y="9143"/>
                </a:lnTo>
                <a:lnTo>
                  <a:pt x="3578352" y="0"/>
                </a:lnTo>
                <a:lnTo>
                  <a:pt x="3605784" y="0"/>
                </a:lnTo>
                <a:lnTo>
                  <a:pt x="3605784" y="9143"/>
                </a:lnTo>
                <a:close/>
              </a:path>
              <a:path w="5046345" h="368935">
                <a:moveTo>
                  <a:pt x="3643884" y="9143"/>
                </a:moveTo>
                <a:lnTo>
                  <a:pt x="3616452" y="9143"/>
                </a:lnTo>
                <a:lnTo>
                  <a:pt x="3616452" y="0"/>
                </a:lnTo>
                <a:lnTo>
                  <a:pt x="3643884" y="0"/>
                </a:lnTo>
                <a:lnTo>
                  <a:pt x="3643884" y="9143"/>
                </a:lnTo>
                <a:close/>
              </a:path>
              <a:path w="5046345" h="368935">
                <a:moveTo>
                  <a:pt x="3681984" y="9143"/>
                </a:moveTo>
                <a:lnTo>
                  <a:pt x="3654552" y="9143"/>
                </a:lnTo>
                <a:lnTo>
                  <a:pt x="3654552" y="0"/>
                </a:lnTo>
                <a:lnTo>
                  <a:pt x="3681984" y="0"/>
                </a:lnTo>
                <a:lnTo>
                  <a:pt x="3681984" y="9143"/>
                </a:lnTo>
                <a:close/>
              </a:path>
              <a:path w="5046345" h="368935">
                <a:moveTo>
                  <a:pt x="3720084" y="9143"/>
                </a:moveTo>
                <a:lnTo>
                  <a:pt x="3692652" y="9143"/>
                </a:lnTo>
                <a:lnTo>
                  <a:pt x="3692652" y="0"/>
                </a:lnTo>
                <a:lnTo>
                  <a:pt x="3720084" y="0"/>
                </a:lnTo>
                <a:lnTo>
                  <a:pt x="3720084" y="9143"/>
                </a:lnTo>
                <a:close/>
              </a:path>
              <a:path w="5046345" h="368935">
                <a:moveTo>
                  <a:pt x="3758184" y="9143"/>
                </a:moveTo>
                <a:lnTo>
                  <a:pt x="3730752" y="9143"/>
                </a:lnTo>
                <a:lnTo>
                  <a:pt x="3730752" y="0"/>
                </a:lnTo>
                <a:lnTo>
                  <a:pt x="3758184" y="0"/>
                </a:lnTo>
                <a:lnTo>
                  <a:pt x="3758184" y="9143"/>
                </a:lnTo>
                <a:close/>
              </a:path>
              <a:path w="5046345" h="368935">
                <a:moveTo>
                  <a:pt x="3796284" y="9143"/>
                </a:moveTo>
                <a:lnTo>
                  <a:pt x="3768852" y="9143"/>
                </a:lnTo>
                <a:lnTo>
                  <a:pt x="3768852" y="0"/>
                </a:lnTo>
                <a:lnTo>
                  <a:pt x="3796284" y="0"/>
                </a:lnTo>
                <a:lnTo>
                  <a:pt x="3796284" y="9143"/>
                </a:lnTo>
                <a:close/>
              </a:path>
              <a:path w="5046345" h="368935">
                <a:moveTo>
                  <a:pt x="3834384" y="9143"/>
                </a:moveTo>
                <a:lnTo>
                  <a:pt x="3806952" y="9143"/>
                </a:lnTo>
                <a:lnTo>
                  <a:pt x="3806952" y="0"/>
                </a:lnTo>
                <a:lnTo>
                  <a:pt x="3834384" y="0"/>
                </a:lnTo>
                <a:lnTo>
                  <a:pt x="3834384" y="9143"/>
                </a:lnTo>
                <a:close/>
              </a:path>
              <a:path w="5046345" h="368935">
                <a:moveTo>
                  <a:pt x="3872484" y="9143"/>
                </a:moveTo>
                <a:lnTo>
                  <a:pt x="3845052" y="9143"/>
                </a:lnTo>
                <a:lnTo>
                  <a:pt x="3845052" y="0"/>
                </a:lnTo>
                <a:lnTo>
                  <a:pt x="3872484" y="0"/>
                </a:lnTo>
                <a:lnTo>
                  <a:pt x="3872484" y="9143"/>
                </a:lnTo>
                <a:close/>
              </a:path>
              <a:path w="5046345" h="368935">
                <a:moveTo>
                  <a:pt x="3910584" y="9143"/>
                </a:moveTo>
                <a:lnTo>
                  <a:pt x="3883152" y="9143"/>
                </a:lnTo>
                <a:lnTo>
                  <a:pt x="3883152" y="0"/>
                </a:lnTo>
                <a:lnTo>
                  <a:pt x="3910584" y="0"/>
                </a:lnTo>
                <a:lnTo>
                  <a:pt x="3910584" y="9143"/>
                </a:lnTo>
                <a:close/>
              </a:path>
              <a:path w="5046345" h="368935">
                <a:moveTo>
                  <a:pt x="3948684" y="9143"/>
                </a:moveTo>
                <a:lnTo>
                  <a:pt x="3921252" y="9143"/>
                </a:lnTo>
                <a:lnTo>
                  <a:pt x="3921252" y="0"/>
                </a:lnTo>
                <a:lnTo>
                  <a:pt x="3948684" y="0"/>
                </a:lnTo>
                <a:lnTo>
                  <a:pt x="3948684" y="9143"/>
                </a:lnTo>
                <a:close/>
              </a:path>
              <a:path w="5046345" h="368935">
                <a:moveTo>
                  <a:pt x="3986784" y="9143"/>
                </a:moveTo>
                <a:lnTo>
                  <a:pt x="3959352" y="9143"/>
                </a:lnTo>
                <a:lnTo>
                  <a:pt x="3959352" y="0"/>
                </a:lnTo>
                <a:lnTo>
                  <a:pt x="3986784" y="0"/>
                </a:lnTo>
                <a:lnTo>
                  <a:pt x="3986784" y="9143"/>
                </a:lnTo>
                <a:close/>
              </a:path>
              <a:path w="5046345" h="368935">
                <a:moveTo>
                  <a:pt x="4024884" y="9143"/>
                </a:moveTo>
                <a:lnTo>
                  <a:pt x="3997452" y="9143"/>
                </a:lnTo>
                <a:lnTo>
                  <a:pt x="3997452" y="0"/>
                </a:lnTo>
                <a:lnTo>
                  <a:pt x="4024884" y="0"/>
                </a:lnTo>
                <a:lnTo>
                  <a:pt x="4024884" y="9143"/>
                </a:lnTo>
                <a:close/>
              </a:path>
              <a:path w="5046345" h="368935">
                <a:moveTo>
                  <a:pt x="4062984" y="9143"/>
                </a:moveTo>
                <a:lnTo>
                  <a:pt x="4035552" y="9143"/>
                </a:lnTo>
                <a:lnTo>
                  <a:pt x="4035552" y="0"/>
                </a:lnTo>
                <a:lnTo>
                  <a:pt x="4062984" y="0"/>
                </a:lnTo>
                <a:lnTo>
                  <a:pt x="4062984" y="9143"/>
                </a:lnTo>
                <a:close/>
              </a:path>
              <a:path w="5046345" h="368935">
                <a:moveTo>
                  <a:pt x="4101084" y="9143"/>
                </a:moveTo>
                <a:lnTo>
                  <a:pt x="4073652" y="9143"/>
                </a:lnTo>
                <a:lnTo>
                  <a:pt x="4073652" y="0"/>
                </a:lnTo>
                <a:lnTo>
                  <a:pt x="4101084" y="0"/>
                </a:lnTo>
                <a:lnTo>
                  <a:pt x="4101084" y="9143"/>
                </a:lnTo>
                <a:close/>
              </a:path>
              <a:path w="5046345" h="368935">
                <a:moveTo>
                  <a:pt x="4139184" y="9143"/>
                </a:moveTo>
                <a:lnTo>
                  <a:pt x="4111752" y="9143"/>
                </a:lnTo>
                <a:lnTo>
                  <a:pt x="4111752" y="0"/>
                </a:lnTo>
                <a:lnTo>
                  <a:pt x="4139184" y="0"/>
                </a:lnTo>
                <a:lnTo>
                  <a:pt x="4139184" y="9143"/>
                </a:lnTo>
                <a:close/>
              </a:path>
              <a:path w="5046345" h="368935">
                <a:moveTo>
                  <a:pt x="4177284" y="9143"/>
                </a:moveTo>
                <a:lnTo>
                  <a:pt x="4149852" y="9143"/>
                </a:lnTo>
                <a:lnTo>
                  <a:pt x="4149852" y="0"/>
                </a:lnTo>
                <a:lnTo>
                  <a:pt x="4177284" y="0"/>
                </a:lnTo>
                <a:lnTo>
                  <a:pt x="4177284" y="9143"/>
                </a:lnTo>
                <a:close/>
              </a:path>
              <a:path w="5046345" h="368935">
                <a:moveTo>
                  <a:pt x="4215384" y="9143"/>
                </a:moveTo>
                <a:lnTo>
                  <a:pt x="4187952" y="9143"/>
                </a:lnTo>
                <a:lnTo>
                  <a:pt x="4187952" y="0"/>
                </a:lnTo>
                <a:lnTo>
                  <a:pt x="4215384" y="0"/>
                </a:lnTo>
                <a:lnTo>
                  <a:pt x="4215384" y="9143"/>
                </a:lnTo>
                <a:close/>
              </a:path>
              <a:path w="5046345" h="368935">
                <a:moveTo>
                  <a:pt x="4253484" y="9143"/>
                </a:moveTo>
                <a:lnTo>
                  <a:pt x="4226052" y="9143"/>
                </a:lnTo>
                <a:lnTo>
                  <a:pt x="4226052" y="0"/>
                </a:lnTo>
                <a:lnTo>
                  <a:pt x="4253484" y="0"/>
                </a:lnTo>
                <a:lnTo>
                  <a:pt x="4253484" y="9143"/>
                </a:lnTo>
                <a:close/>
              </a:path>
              <a:path w="5046345" h="368935">
                <a:moveTo>
                  <a:pt x="4291584" y="9143"/>
                </a:moveTo>
                <a:lnTo>
                  <a:pt x="4264152" y="9143"/>
                </a:lnTo>
                <a:lnTo>
                  <a:pt x="4264152" y="0"/>
                </a:lnTo>
                <a:lnTo>
                  <a:pt x="4291584" y="0"/>
                </a:lnTo>
                <a:lnTo>
                  <a:pt x="4291584" y="9143"/>
                </a:lnTo>
                <a:close/>
              </a:path>
              <a:path w="5046345" h="368935">
                <a:moveTo>
                  <a:pt x="4329684" y="9143"/>
                </a:moveTo>
                <a:lnTo>
                  <a:pt x="4302252" y="9143"/>
                </a:lnTo>
                <a:lnTo>
                  <a:pt x="4302252" y="0"/>
                </a:lnTo>
                <a:lnTo>
                  <a:pt x="4329684" y="0"/>
                </a:lnTo>
                <a:lnTo>
                  <a:pt x="4329684" y="9143"/>
                </a:lnTo>
                <a:close/>
              </a:path>
              <a:path w="5046345" h="368935">
                <a:moveTo>
                  <a:pt x="4367784" y="9143"/>
                </a:moveTo>
                <a:lnTo>
                  <a:pt x="4340352" y="9143"/>
                </a:lnTo>
                <a:lnTo>
                  <a:pt x="4340352" y="0"/>
                </a:lnTo>
                <a:lnTo>
                  <a:pt x="4367784" y="0"/>
                </a:lnTo>
                <a:lnTo>
                  <a:pt x="4367784" y="9143"/>
                </a:lnTo>
                <a:close/>
              </a:path>
              <a:path w="5046345" h="368935">
                <a:moveTo>
                  <a:pt x="4405884" y="9143"/>
                </a:moveTo>
                <a:lnTo>
                  <a:pt x="4378452" y="9143"/>
                </a:lnTo>
                <a:lnTo>
                  <a:pt x="4378452" y="0"/>
                </a:lnTo>
                <a:lnTo>
                  <a:pt x="4405884" y="0"/>
                </a:lnTo>
                <a:lnTo>
                  <a:pt x="4405884" y="9143"/>
                </a:lnTo>
                <a:close/>
              </a:path>
              <a:path w="5046345" h="368935">
                <a:moveTo>
                  <a:pt x="4443984" y="9143"/>
                </a:moveTo>
                <a:lnTo>
                  <a:pt x="4416552" y="9143"/>
                </a:lnTo>
                <a:lnTo>
                  <a:pt x="4416552" y="0"/>
                </a:lnTo>
                <a:lnTo>
                  <a:pt x="4443984" y="0"/>
                </a:lnTo>
                <a:lnTo>
                  <a:pt x="4443984" y="9143"/>
                </a:lnTo>
                <a:close/>
              </a:path>
              <a:path w="5046345" h="368935">
                <a:moveTo>
                  <a:pt x="4482084" y="9143"/>
                </a:moveTo>
                <a:lnTo>
                  <a:pt x="4454652" y="9143"/>
                </a:lnTo>
                <a:lnTo>
                  <a:pt x="4454652" y="0"/>
                </a:lnTo>
                <a:lnTo>
                  <a:pt x="4482084" y="0"/>
                </a:lnTo>
                <a:lnTo>
                  <a:pt x="4482084" y="9143"/>
                </a:lnTo>
                <a:close/>
              </a:path>
              <a:path w="5046345" h="368935">
                <a:moveTo>
                  <a:pt x="4520184" y="9143"/>
                </a:moveTo>
                <a:lnTo>
                  <a:pt x="4492752" y="9143"/>
                </a:lnTo>
                <a:lnTo>
                  <a:pt x="4492752" y="0"/>
                </a:lnTo>
                <a:lnTo>
                  <a:pt x="4520184" y="0"/>
                </a:lnTo>
                <a:lnTo>
                  <a:pt x="4520184" y="9143"/>
                </a:lnTo>
                <a:close/>
              </a:path>
              <a:path w="5046345" h="368935">
                <a:moveTo>
                  <a:pt x="4558284" y="9143"/>
                </a:moveTo>
                <a:lnTo>
                  <a:pt x="4530852" y="9143"/>
                </a:lnTo>
                <a:lnTo>
                  <a:pt x="4530852" y="0"/>
                </a:lnTo>
                <a:lnTo>
                  <a:pt x="4558284" y="0"/>
                </a:lnTo>
                <a:lnTo>
                  <a:pt x="4558284" y="9143"/>
                </a:lnTo>
                <a:close/>
              </a:path>
              <a:path w="5046345" h="368935">
                <a:moveTo>
                  <a:pt x="4596384" y="9143"/>
                </a:moveTo>
                <a:lnTo>
                  <a:pt x="4568952" y="9143"/>
                </a:lnTo>
                <a:lnTo>
                  <a:pt x="4568952" y="0"/>
                </a:lnTo>
                <a:lnTo>
                  <a:pt x="4596384" y="0"/>
                </a:lnTo>
                <a:lnTo>
                  <a:pt x="4596384" y="9143"/>
                </a:lnTo>
                <a:close/>
              </a:path>
              <a:path w="5046345" h="368935">
                <a:moveTo>
                  <a:pt x="4634484" y="9143"/>
                </a:moveTo>
                <a:lnTo>
                  <a:pt x="4607052" y="9143"/>
                </a:lnTo>
                <a:lnTo>
                  <a:pt x="4607052" y="0"/>
                </a:lnTo>
                <a:lnTo>
                  <a:pt x="4634484" y="0"/>
                </a:lnTo>
                <a:lnTo>
                  <a:pt x="4634484" y="9143"/>
                </a:lnTo>
                <a:close/>
              </a:path>
              <a:path w="5046345" h="368935">
                <a:moveTo>
                  <a:pt x="4672584" y="9143"/>
                </a:moveTo>
                <a:lnTo>
                  <a:pt x="4645152" y="9143"/>
                </a:lnTo>
                <a:lnTo>
                  <a:pt x="4645152" y="0"/>
                </a:lnTo>
                <a:lnTo>
                  <a:pt x="4672584" y="0"/>
                </a:lnTo>
                <a:lnTo>
                  <a:pt x="4672584" y="9143"/>
                </a:lnTo>
                <a:close/>
              </a:path>
              <a:path w="5046345" h="368935">
                <a:moveTo>
                  <a:pt x="4710684" y="9143"/>
                </a:moveTo>
                <a:lnTo>
                  <a:pt x="4683252" y="9143"/>
                </a:lnTo>
                <a:lnTo>
                  <a:pt x="4683252" y="0"/>
                </a:lnTo>
                <a:lnTo>
                  <a:pt x="4710684" y="0"/>
                </a:lnTo>
                <a:lnTo>
                  <a:pt x="4710684" y="9143"/>
                </a:lnTo>
                <a:close/>
              </a:path>
              <a:path w="5046345" h="368935">
                <a:moveTo>
                  <a:pt x="4748784" y="9143"/>
                </a:moveTo>
                <a:lnTo>
                  <a:pt x="4721352" y="9143"/>
                </a:lnTo>
                <a:lnTo>
                  <a:pt x="4721352" y="0"/>
                </a:lnTo>
                <a:lnTo>
                  <a:pt x="4748784" y="0"/>
                </a:lnTo>
                <a:lnTo>
                  <a:pt x="4748784" y="9143"/>
                </a:lnTo>
                <a:close/>
              </a:path>
              <a:path w="5046345" h="368935">
                <a:moveTo>
                  <a:pt x="4786884" y="9143"/>
                </a:moveTo>
                <a:lnTo>
                  <a:pt x="4759452" y="9143"/>
                </a:lnTo>
                <a:lnTo>
                  <a:pt x="4759452" y="0"/>
                </a:lnTo>
                <a:lnTo>
                  <a:pt x="4786884" y="0"/>
                </a:lnTo>
                <a:lnTo>
                  <a:pt x="4786884" y="9143"/>
                </a:lnTo>
                <a:close/>
              </a:path>
              <a:path w="5046345" h="368935">
                <a:moveTo>
                  <a:pt x="4824984" y="9143"/>
                </a:moveTo>
                <a:lnTo>
                  <a:pt x="4797552" y="9143"/>
                </a:lnTo>
                <a:lnTo>
                  <a:pt x="4797552" y="0"/>
                </a:lnTo>
                <a:lnTo>
                  <a:pt x="4824984" y="0"/>
                </a:lnTo>
                <a:lnTo>
                  <a:pt x="4824984" y="9143"/>
                </a:lnTo>
                <a:close/>
              </a:path>
              <a:path w="5046345" h="368935">
                <a:moveTo>
                  <a:pt x="4863084" y="9143"/>
                </a:moveTo>
                <a:lnTo>
                  <a:pt x="4835652" y="9143"/>
                </a:lnTo>
                <a:lnTo>
                  <a:pt x="4835652" y="0"/>
                </a:lnTo>
                <a:lnTo>
                  <a:pt x="4863084" y="0"/>
                </a:lnTo>
                <a:lnTo>
                  <a:pt x="4863084" y="9143"/>
                </a:lnTo>
                <a:close/>
              </a:path>
              <a:path w="5046345" h="368935">
                <a:moveTo>
                  <a:pt x="4901184" y="9143"/>
                </a:moveTo>
                <a:lnTo>
                  <a:pt x="4873752" y="9143"/>
                </a:lnTo>
                <a:lnTo>
                  <a:pt x="4873752" y="0"/>
                </a:lnTo>
                <a:lnTo>
                  <a:pt x="4901184" y="0"/>
                </a:lnTo>
                <a:lnTo>
                  <a:pt x="4901184" y="9143"/>
                </a:lnTo>
                <a:close/>
              </a:path>
              <a:path w="5046345" h="368935">
                <a:moveTo>
                  <a:pt x="4939284" y="9143"/>
                </a:moveTo>
                <a:lnTo>
                  <a:pt x="4911852" y="9143"/>
                </a:lnTo>
                <a:lnTo>
                  <a:pt x="4911852" y="0"/>
                </a:lnTo>
                <a:lnTo>
                  <a:pt x="4939284" y="0"/>
                </a:lnTo>
                <a:lnTo>
                  <a:pt x="4939284" y="9143"/>
                </a:lnTo>
                <a:close/>
              </a:path>
              <a:path w="5046345" h="368935">
                <a:moveTo>
                  <a:pt x="4977384" y="9143"/>
                </a:moveTo>
                <a:lnTo>
                  <a:pt x="4949952" y="9143"/>
                </a:lnTo>
                <a:lnTo>
                  <a:pt x="4949952" y="0"/>
                </a:lnTo>
                <a:lnTo>
                  <a:pt x="4977384" y="0"/>
                </a:lnTo>
                <a:lnTo>
                  <a:pt x="4977384" y="9143"/>
                </a:lnTo>
                <a:close/>
              </a:path>
              <a:path w="5046345" h="368935">
                <a:moveTo>
                  <a:pt x="5012436" y="18287"/>
                </a:moveTo>
                <a:lnTo>
                  <a:pt x="5001768" y="13715"/>
                </a:lnTo>
                <a:lnTo>
                  <a:pt x="5003291" y="13715"/>
                </a:lnTo>
                <a:lnTo>
                  <a:pt x="4991100" y="10667"/>
                </a:lnTo>
                <a:lnTo>
                  <a:pt x="4992623" y="10667"/>
                </a:lnTo>
                <a:lnTo>
                  <a:pt x="4986528" y="9143"/>
                </a:lnTo>
                <a:lnTo>
                  <a:pt x="4988052" y="0"/>
                </a:lnTo>
                <a:lnTo>
                  <a:pt x="5006339" y="4571"/>
                </a:lnTo>
                <a:lnTo>
                  <a:pt x="5017007" y="10667"/>
                </a:lnTo>
                <a:lnTo>
                  <a:pt x="5012436" y="18287"/>
                </a:lnTo>
                <a:close/>
              </a:path>
              <a:path w="5046345" h="368935">
                <a:moveTo>
                  <a:pt x="5032248" y="45719"/>
                </a:moveTo>
                <a:lnTo>
                  <a:pt x="5032248" y="42671"/>
                </a:lnTo>
                <a:lnTo>
                  <a:pt x="5026152" y="33527"/>
                </a:lnTo>
                <a:lnTo>
                  <a:pt x="5027676" y="33527"/>
                </a:lnTo>
                <a:lnTo>
                  <a:pt x="5020055" y="24383"/>
                </a:lnTo>
                <a:lnTo>
                  <a:pt x="5018532" y="24383"/>
                </a:lnTo>
                <a:lnTo>
                  <a:pt x="5024628" y="16763"/>
                </a:lnTo>
                <a:lnTo>
                  <a:pt x="5026152" y="18287"/>
                </a:lnTo>
                <a:lnTo>
                  <a:pt x="5027676" y="18287"/>
                </a:lnTo>
                <a:lnTo>
                  <a:pt x="5032756" y="24383"/>
                </a:lnTo>
                <a:lnTo>
                  <a:pt x="5020055" y="24383"/>
                </a:lnTo>
                <a:lnTo>
                  <a:pt x="5020055" y="25908"/>
                </a:lnTo>
                <a:lnTo>
                  <a:pt x="5034026" y="25908"/>
                </a:lnTo>
                <a:lnTo>
                  <a:pt x="5035296" y="27431"/>
                </a:lnTo>
                <a:lnTo>
                  <a:pt x="5035296" y="28955"/>
                </a:lnTo>
                <a:lnTo>
                  <a:pt x="5041391" y="38100"/>
                </a:lnTo>
                <a:lnTo>
                  <a:pt x="5041391" y="42671"/>
                </a:lnTo>
                <a:lnTo>
                  <a:pt x="5032248" y="45719"/>
                </a:lnTo>
                <a:close/>
              </a:path>
              <a:path w="5046345" h="368935">
                <a:moveTo>
                  <a:pt x="5045964" y="80771"/>
                </a:moveTo>
                <a:lnTo>
                  <a:pt x="5036820" y="80771"/>
                </a:lnTo>
                <a:lnTo>
                  <a:pt x="5036820" y="59435"/>
                </a:lnTo>
                <a:lnTo>
                  <a:pt x="5035296" y="53339"/>
                </a:lnTo>
                <a:lnTo>
                  <a:pt x="5044439" y="51815"/>
                </a:lnTo>
                <a:lnTo>
                  <a:pt x="5045964" y="57911"/>
                </a:lnTo>
                <a:lnTo>
                  <a:pt x="5045964" y="80771"/>
                </a:lnTo>
                <a:close/>
              </a:path>
              <a:path w="5046345" h="368935">
                <a:moveTo>
                  <a:pt x="5045964" y="118871"/>
                </a:moveTo>
                <a:lnTo>
                  <a:pt x="5036820" y="118871"/>
                </a:lnTo>
                <a:lnTo>
                  <a:pt x="5036820" y="91439"/>
                </a:lnTo>
                <a:lnTo>
                  <a:pt x="5045964" y="91439"/>
                </a:lnTo>
                <a:lnTo>
                  <a:pt x="5045964" y="118871"/>
                </a:lnTo>
                <a:close/>
              </a:path>
              <a:path w="5046345" h="368935">
                <a:moveTo>
                  <a:pt x="5045964" y="156971"/>
                </a:moveTo>
                <a:lnTo>
                  <a:pt x="5036820" y="156971"/>
                </a:lnTo>
                <a:lnTo>
                  <a:pt x="5036820" y="129539"/>
                </a:lnTo>
                <a:lnTo>
                  <a:pt x="5045964" y="129539"/>
                </a:lnTo>
                <a:lnTo>
                  <a:pt x="5045964" y="156971"/>
                </a:lnTo>
                <a:close/>
              </a:path>
              <a:path w="5046345" h="368935">
                <a:moveTo>
                  <a:pt x="5045964" y="195071"/>
                </a:moveTo>
                <a:lnTo>
                  <a:pt x="5036820" y="195071"/>
                </a:lnTo>
                <a:lnTo>
                  <a:pt x="5036820" y="167639"/>
                </a:lnTo>
                <a:lnTo>
                  <a:pt x="5045964" y="167639"/>
                </a:lnTo>
                <a:lnTo>
                  <a:pt x="5045964" y="195071"/>
                </a:lnTo>
                <a:close/>
              </a:path>
              <a:path w="5046345" h="368935">
                <a:moveTo>
                  <a:pt x="5045964" y="233171"/>
                </a:moveTo>
                <a:lnTo>
                  <a:pt x="5036820" y="233171"/>
                </a:lnTo>
                <a:lnTo>
                  <a:pt x="5036820" y="205739"/>
                </a:lnTo>
                <a:lnTo>
                  <a:pt x="5045964" y="205739"/>
                </a:lnTo>
                <a:lnTo>
                  <a:pt x="5045964" y="233171"/>
                </a:lnTo>
                <a:close/>
              </a:path>
              <a:path w="5046345" h="368935">
                <a:moveTo>
                  <a:pt x="5045964" y="271271"/>
                </a:moveTo>
                <a:lnTo>
                  <a:pt x="5036820" y="271271"/>
                </a:lnTo>
                <a:lnTo>
                  <a:pt x="5036820" y="243839"/>
                </a:lnTo>
                <a:lnTo>
                  <a:pt x="5045964" y="243839"/>
                </a:lnTo>
                <a:lnTo>
                  <a:pt x="5045964" y="271271"/>
                </a:lnTo>
                <a:close/>
              </a:path>
              <a:path w="5046345" h="368935">
                <a:moveTo>
                  <a:pt x="5045964" y="309371"/>
                </a:moveTo>
                <a:lnTo>
                  <a:pt x="5036820" y="309371"/>
                </a:lnTo>
                <a:lnTo>
                  <a:pt x="5036820" y="281939"/>
                </a:lnTo>
                <a:lnTo>
                  <a:pt x="5045964" y="281939"/>
                </a:lnTo>
                <a:lnTo>
                  <a:pt x="5045964" y="309371"/>
                </a:lnTo>
                <a:close/>
              </a:path>
              <a:path w="5046345" h="368935">
                <a:moveTo>
                  <a:pt x="5029200" y="347471"/>
                </a:moveTo>
                <a:lnTo>
                  <a:pt x="5023104" y="341375"/>
                </a:lnTo>
                <a:lnTo>
                  <a:pt x="5027676" y="335279"/>
                </a:lnTo>
                <a:lnTo>
                  <a:pt x="5026152" y="335279"/>
                </a:lnTo>
                <a:lnTo>
                  <a:pt x="5032248" y="326135"/>
                </a:lnTo>
                <a:lnTo>
                  <a:pt x="5035296" y="318515"/>
                </a:lnTo>
                <a:lnTo>
                  <a:pt x="5044439" y="320039"/>
                </a:lnTo>
                <a:lnTo>
                  <a:pt x="5041391" y="329183"/>
                </a:lnTo>
                <a:lnTo>
                  <a:pt x="5041391" y="330708"/>
                </a:lnTo>
                <a:lnTo>
                  <a:pt x="5035296" y="339851"/>
                </a:lnTo>
                <a:lnTo>
                  <a:pt x="5035296" y="341375"/>
                </a:lnTo>
                <a:lnTo>
                  <a:pt x="5029200" y="347471"/>
                </a:lnTo>
                <a:close/>
              </a:path>
              <a:path w="5046345" h="368935">
                <a:moveTo>
                  <a:pt x="4995671" y="367283"/>
                </a:moveTo>
                <a:lnTo>
                  <a:pt x="4992623" y="358139"/>
                </a:lnTo>
                <a:lnTo>
                  <a:pt x="5003291" y="355092"/>
                </a:lnTo>
                <a:lnTo>
                  <a:pt x="5001768" y="355092"/>
                </a:lnTo>
                <a:lnTo>
                  <a:pt x="5012436" y="350519"/>
                </a:lnTo>
                <a:lnTo>
                  <a:pt x="5015484" y="347471"/>
                </a:lnTo>
                <a:lnTo>
                  <a:pt x="5021580" y="355092"/>
                </a:lnTo>
                <a:lnTo>
                  <a:pt x="5018532" y="358139"/>
                </a:lnTo>
                <a:lnTo>
                  <a:pt x="5017007" y="358139"/>
                </a:lnTo>
                <a:lnTo>
                  <a:pt x="5006339" y="364235"/>
                </a:lnTo>
                <a:lnTo>
                  <a:pt x="4995671" y="367283"/>
                </a:lnTo>
                <a:close/>
              </a:path>
              <a:path w="5046345" h="368935">
                <a:moveTo>
                  <a:pt x="4985004" y="368808"/>
                </a:moveTo>
                <a:lnTo>
                  <a:pt x="4956048" y="368808"/>
                </a:lnTo>
                <a:lnTo>
                  <a:pt x="4956048" y="359663"/>
                </a:lnTo>
                <a:lnTo>
                  <a:pt x="4983480" y="359663"/>
                </a:lnTo>
                <a:lnTo>
                  <a:pt x="4985004" y="368808"/>
                </a:lnTo>
                <a:close/>
              </a:path>
              <a:path w="5046345" h="368935">
                <a:moveTo>
                  <a:pt x="4946904" y="368808"/>
                </a:moveTo>
                <a:lnTo>
                  <a:pt x="4917948" y="368808"/>
                </a:lnTo>
                <a:lnTo>
                  <a:pt x="4917948" y="359663"/>
                </a:lnTo>
                <a:lnTo>
                  <a:pt x="4946904" y="359663"/>
                </a:lnTo>
                <a:lnTo>
                  <a:pt x="4946904" y="368808"/>
                </a:lnTo>
                <a:close/>
              </a:path>
              <a:path w="5046345" h="368935">
                <a:moveTo>
                  <a:pt x="4908804" y="368808"/>
                </a:moveTo>
                <a:lnTo>
                  <a:pt x="4879848" y="368808"/>
                </a:lnTo>
                <a:lnTo>
                  <a:pt x="4879848" y="359663"/>
                </a:lnTo>
                <a:lnTo>
                  <a:pt x="4908804" y="359663"/>
                </a:lnTo>
                <a:lnTo>
                  <a:pt x="4908804" y="368808"/>
                </a:lnTo>
                <a:close/>
              </a:path>
              <a:path w="5046345" h="368935">
                <a:moveTo>
                  <a:pt x="4870704" y="368808"/>
                </a:moveTo>
                <a:lnTo>
                  <a:pt x="4841748" y="368808"/>
                </a:lnTo>
                <a:lnTo>
                  <a:pt x="4841748" y="359663"/>
                </a:lnTo>
                <a:lnTo>
                  <a:pt x="4870704" y="359663"/>
                </a:lnTo>
                <a:lnTo>
                  <a:pt x="4870704" y="368808"/>
                </a:lnTo>
                <a:close/>
              </a:path>
              <a:path w="5046345" h="368935">
                <a:moveTo>
                  <a:pt x="4832604" y="368808"/>
                </a:moveTo>
                <a:lnTo>
                  <a:pt x="4803648" y="368808"/>
                </a:lnTo>
                <a:lnTo>
                  <a:pt x="4803648" y="359663"/>
                </a:lnTo>
                <a:lnTo>
                  <a:pt x="4832604" y="359663"/>
                </a:lnTo>
                <a:lnTo>
                  <a:pt x="4832604" y="368808"/>
                </a:lnTo>
                <a:close/>
              </a:path>
              <a:path w="5046345" h="368935">
                <a:moveTo>
                  <a:pt x="4794504" y="368808"/>
                </a:moveTo>
                <a:lnTo>
                  <a:pt x="4765548" y="368808"/>
                </a:lnTo>
                <a:lnTo>
                  <a:pt x="4765548" y="359663"/>
                </a:lnTo>
                <a:lnTo>
                  <a:pt x="4794504" y="359663"/>
                </a:lnTo>
                <a:lnTo>
                  <a:pt x="4794504" y="368808"/>
                </a:lnTo>
                <a:close/>
              </a:path>
              <a:path w="5046345" h="368935">
                <a:moveTo>
                  <a:pt x="4756404" y="368808"/>
                </a:moveTo>
                <a:lnTo>
                  <a:pt x="4727448" y="368808"/>
                </a:lnTo>
                <a:lnTo>
                  <a:pt x="4727448" y="359663"/>
                </a:lnTo>
                <a:lnTo>
                  <a:pt x="4756404" y="359663"/>
                </a:lnTo>
                <a:lnTo>
                  <a:pt x="4756404" y="368808"/>
                </a:lnTo>
                <a:close/>
              </a:path>
              <a:path w="5046345" h="368935">
                <a:moveTo>
                  <a:pt x="4718304" y="368808"/>
                </a:moveTo>
                <a:lnTo>
                  <a:pt x="4689348" y="368808"/>
                </a:lnTo>
                <a:lnTo>
                  <a:pt x="4689348" y="359663"/>
                </a:lnTo>
                <a:lnTo>
                  <a:pt x="4718304" y="359663"/>
                </a:lnTo>
                <a:lnTo>
                  <a:pt x="4718304" y="368808"/>
                </a:lnTo>
                <a:close/>
              </a:path>
              <a:path w="5046345" h="368935">
                <a:moveTo>
                  <a:pt x="4680204" y="368808"/>
                </a:moveTo>
                <a:lnTo>
                  <a:pt x="4651248" y="368808"/>
                </a:lnTo>
                <a:lnTo>
                  <a:pt x="4651248" y="359663"/>
                </a:lnTo>
                <a:lnTo>
                  <a:pt x="4680204" y="359663"/>
                </a:lnTo>
                <a:lnTo>
                  <a:pt x="4680204" y="368808"/>
                </a:lnTo>
                <a:close/>
              </a:path>
              <a:path w="5046345" h="368935">
                <a:moveTo>
                  <a:pt x="4642104" y="368808"/>
                </a:moveTo>
                <a:lnTo>
                  <a:pt x="4613148" y="368808"/>
                </a:lnTo>
                <a:lnTo>
                  <a:pt x="4613148" y="359663"/>
                </a:lnTo>
                <a:lnTo>
                  <a:pt x="4642104" y="359663"/>
                </a:lnTo>
                <a:lnTo>
                  <a:pt x="4642104" y="368808"/>
                </a:lnTo>
                <a:close/>
              </a:path>
              <a:path w="5046345" h="368935">
                <a:moveTo>
                  <a:pt x="4604004" y="368808"/>
                </a:moveTo>
                <a:lnTo>
                  <a:pt x="4575048" y="368808"/>
                </a:lnTo>
                <a:lnTo>
                  <a:pt x="4575048" y="359663"/>
                </a:lnTo>
                <a:lnTo>
                  <a:pt x="4604004" y="359663"/>
                </a:lnTo>
                <a:lnTo>
                  <a:pt x="4604004" y="368808"/>
                </a:lnTo>
                <a:close/>
              </a:path>
              <a:path w="5046345" h="368935">
                <a:moveTo>
                  <a:pt x="4565904" y="368808"/>
                </a:moveTo>
                <a:lnTo>
                  <a:pt x="4536948" y="368808"/>
                </a:lnTo>
                <a:lnTo>
                  <a:pt x="4536948" y="359663"/>
                </a:lnTo>
                <a:lnTo>
                  <a:pt x="4565904" y="359663"/>
                </a:lnTo>
                <a:lnTo>
                  <a:pt x="4565904" y="368808"/>
                </a:lnTo>
                <a:close/>
              </a:path>
              <a:path w="5046345" h="368935">
                <a:moveTo>
                  <a:pt x="4527804" y="368808"/>
                </a:moveTo>
                <a:lnTo>
                  <a:pt x="4498848" y="368808"/>
                </a:lnTo>
                <a:lnTo>
                  <a:pt x="4498848" y="359663"/>
                </a:lnTo>
                <a:lnTo>
                  <a:pt x="4527804" y="359663"/>
                </a:lnTo>
                <a:lnTo>
                  <a:pt x="4527804" y="368808"/>
                </a:lnTo>
                <a:close/>
              </a:path>
              <a:path w="5046345" h="368935">
                <a:moveTo>
                  <a:pt x="4489704" y="368808"/>
                </a:moveTo>
                <a:lnTo>
                  <a:pt x="4460748" y="368808"/>
                </a:lnTo>
                <a:lnTo>
                  <a:pt x="4460748" y="359663"/>
                </a:lnTo>
                <a:lnTo>
                  <a:pt x="4489704" y="359663"/>
                </a:lnTo>
                <a:lnTo>
                  <a:pt x="4489704" y="368808"/>
                </a:lnTo>
                <a:close/>
              </a:path>
              <a:path w="5046345" h="368935">
                <a:moveTo>
                  <a:pt x="4451603" y="368808"/>
                </a:moveTo>
                <a:lnTo>
                  <a:pt x="4422648" y="368808"/>
                </a:lnTo>
                <a:lnTo>
                  <a:pt x="4422648" y="359663"/>
                </a:lnTo>
                <a:lnTo>
                  <a:pt x="4451603" y="359663"/>
                </a:lnTo>
                <a:lnTo>
                  <a:pt x="4451603" y="368808"/>
                </a:lnTo>
                <a:close/>
              </a:path>
              <a:path w="5046345" h="368935">
                <a:moveTo>
                  <a:pt x="4413503" y="368808"/>
                </a:moveTo>
                <a:lnTo>
                  <a:pt x="4384548" y="368808"/>
                </a:lnTo>
                <a:lnTo>
                  <a:pt x="4384548" y="359663"/>
                </a:lnTo>
                <a:lnTo>
                  <a:pt x="4413503" y="359663"/>
                </a:lnTo>
                <a:lnTo>
                  <a:pt x="4413503" y="368808"/>
                </a:lnTo>
                <a:close/>
              </a:path>
              <a:path w="5046345" h="368935">
                <a:moveTo>
                  <a:pt x="4375403" y="368808"/>
                </a:moveTo>
                <a:lnTo>
                  <a:pt x="4346448" y="368808"/>
                </a:lnTo>
                <a:lnTo>
                  <a:pt x="4346448" y="359663"/>
                </a:lnTo>
                <a:lnTo>
                  <a:pt x="4375403" y="359663"/>
                </a:lnTo>
                <a:lnTo>
                  <a:pt x="4375403" y="368808"/>
                </a:lnTo>
                <a:close/>
              </a:path>
              <a:path w="5046345" h="368935">
                <a:moveTo>
                  <a:pt x="4337303" y="368808"/>
                </a:moveTo>
                <a:lnTo>
                  <a:pt x="4308348" y="368808"/>
                </a:lnTo>
                <a:lnTo>
                  <a:pt x="4308348" y="359663"/>
                </a:lnTo>
                <a:lnTo>
                  <a:pt x="4337303" y="359663"/>
                </a:lnTo>
                <a:lnTo>
                  <a:pt x="4337303" y="368808"/>
                </a:lnTo>
                <a:close/>
              </a:path>
              <a:path w="5046345" h="368935">
                <a:moveTo>
                  <a:pt x="4299203" y="368808"/>
                </a:moveTo>
                <a:lnTo>
                  <a:pt x="4270248" y="368808"/>
                </a:lnTo>
                <a:lnTo>
                  <a:pt x="4270248" y="359663"/>
                </a:lnTo>
                <a:lnTo>
                  <a:pt x="4299203" y="359663"/>
                </a:lnTo>
                <a:lnTo>
                  <a:pt x="4299203" y="368808"/>
                </a:lnTo>
                <a:close/>
              </a:path>
              <a:path w="5046345" h="368935">
                <a:moveTo>
                  <a:pt x="4261103" y="368808"/>
                </a:moveTo>
                <a:lnTo>
                  <a:pt x="4232148" y="368808"/>
                </a:lnTo>
                <a:lnTo>
                  <a:pt x="4232148" y="359663"/>
                </a:lnTo>
                <a:lnTo>
                  <a:pt x="4261103" y="359663"/>
                </a:lnTo>
                <a:lnTo>
                  <a:pt x="4261103" y="368808"/>
                </a:lnTo>
                <a:close/>
              </a:path>
              <a:path w="5046345" h="368935">
                <a:moveTo>
                  <a:pt x="4223003" y="368808"/>
                </a:moveTo>
                <a:lnTo>
                  <a:pt x="4194048" y="368808"/>
                </a:lnTo>
                <a:lnTo>
                  <a:pt x="4194048" y="359663"/>
                </a:lnTo>
                <a:lnTo>
                  <a:pt x="4223003" y="359663"/>
                </a:lnTo>
                <a:lnTo>
                  <a:pt x="4223003" y="368808"/>
                </a:lnTo>
                <a:close/>
              </a:path>
              <a:path w="5046345" h="368935">
                <a:moveTo>
                  <a:pt x="4184903" y="368808"/>
                </a:moveTo>
                <a:lnTo>
                  <a:pt x="4155948" y="368808"/>
                </a:lnTo>
                <a:lnTo>
                  <a:pt x="4155948" y="359663"/>
                </a:lnTo>
                <a:lnTo>
                  <a:pt x="4184903" y="359663"/>
                </a:lnTo>
                <a:lnTo>
                  <a:pt x="4184903" y="368808"/>
                </a:lnTo>
                <a:close/>
              </a:path>
              <a:path w="5046345" h="368935">
                <a:moveTo>
                  <a:pt x="4146803" y="368808"/>
                </a:moveTo>
                <a:lnTo>
                  <a:pt x="4117848" y="368808"/>
                </a:lnTo>
                <a:lnTo>
                  <a:pt x="4117848" y="359663"/>
                </a:lnTo>
                <a:lnTo>
                  <a:pt x="4146803" y="359663"/>
                </a:lnTo>
                <a:lnTo>
                  <a:pt x="4146803" y="368808"/>
                </a:lnTo>
                <a:close/>
              </a:path>
              <a:path w="5046345" h="368935">
                <a:moveTo>
                  <a:pt x="4108703" y="368808"/>
                </a:moveTo>
                <a:lnTo>
                  <a:pt x="4079748" y="368808"/>
                </a:lnTo>
                <a:lnTo>
                  <a:pt x="4079748" y="359663"/>
                </a:lnTo>
                <a:lnTo>
                  <a:pt x="4108703" y="359663"/>
                </a:lnTo>
                <a:lnTo>
                  <a:pt x="4108703" y="368808"/>
                </a:lnTo>
                <a:close/>
              </a:path>
              <a:path w="5046345" h="368935">
                <a:moveTo>
                  <a:pt x="4070603" y="368808"/>
                </a:moveTo>
                <a:lnTo>
                  <a:pt x="4041648" y="368808"/>
                </a:lnTo>
                <a:lnTo>
                  <a:pt x="4041648" y="359663"/>
                </a:lnTo>
                <a:lnTo>
                  <a:pt x="4070603" y="359663"/>
                </a:lnTo>
                <a:lnTo>
                  <a:pt x="4070603" y="368808"/>
                </a:lnTo>
                <a:close/>
              </a:path>
              <a:path w="5046345" h="368935">
                <a:moveTo>
                  <a:pt x="4032503" y="368808"/>
                </a:moveTo>
                <a:lnTo>
                  <a:pt x="4003548" y="368808"/>
                </a:lnTo>
                <a:lnTo>
                  <a:pt x="4003548" y="359663"/>
                </a:lnTo>
                <a:lnTo>
                  <a:pt x="4032503" y="359663"/>
                </a:lnTo>
                <a:lnTo>
                  <a:pt x="4032503" y="368808"/>
                </a:lnTo>
                <a:close/>
              </a:path>
              <a:path w="5046345" h="368935">
                <a:moveTo>
                  <a:pt x="3994403" y="368808"/>
                </a:moveTo>
                <a:lnTo>
                  <a:pt x="3965448" y="368808"/>
                </a:lnTo>
                <a:lnTo>
                  <a:pt x="3965448" y="359663"/>
                </a:lnTo>
                <a:lnTo>
                  <a:pt x="3994403" y="359663"/>
                </a:lnTo>
                <a:lnTo>
                  <a:pt x="3994403" y="368808"/>
                </a:lnTo>
                <a:close/>
              </a:path>
              <a:path w="5046345" h="368935">
                <a:moveTo>
                  <a:pt x="3956303" y="368808"/>
                </a:moveTo>
                <a:lnTo>
                  <a:pt x="3927348" y="368808"/>
                </a:lnTo>
                <a:lnTo>
                  <a:pt x="3927348" y="359663"/>
                </a:lnTo>
                <a:lnTo>
                  <a:pt x="3956303" y="359663"/>
                </a:lnTo>
                <a:lnTo>
                  <a:pt x="3956303" y="368808"/>
                </a:lnTo>
                <a:close/>
              </a:path>
              <a:path w="5046345" h="368935">
                <a:moveTo>
                  <a:pt x="3918203" y="368808"/>
                </a:moveTo>
                <a:lnTo>
                  <a:pt x="3889248" y="368808"/>
                </a:lnTo>
                <a:lnTo>
                  <a:pt x="3889248" y="359663"/>
                </a:lnTo>
                <a:lnTo>
                  <a:pt x="3918203" y="359663"/>
                </a:lnTo>
                <a:lnTo>
                  <a:pt x="3918203" y="368808"/>
                </a:lnTo>
                <a:close/>
              </a:path>
              <a:path w="5046345" h="368935">
                <a:moveTo>
                  <a:pt x="3880103" y="368808"/>
                </a:moveTo>
                <a:lnTo>
                  <a:pt x="3851148" y="368808"/>
                </a:lnTo>
                <a:lnTo>
                  <a:pt x="3851148" y="359663"/>
                </a:lnTo>
                <a:lnTo>
                  <a:pt x="3880103" y="359663"/>
                </a:lnTo>
                <a:lnTo>
                  <a:pt x="3880103" y="368808"/>
                </a:lnTo>
                <a:close/>
              </a:path>
              <a:path w="5046345" h="368935">
                <a:moveTo>
                  <a:pt x="3842003" y="368808"/>
                </a:moveTo>
                <a:lnTo>
                  <a:pt x="3813048" y="368808"/>
                </a:lnTo>
                <a:lnTo>
                  <a:pt x="3813048" y="359663"/>
                </a:lnTo>
                <a:lnTo>
                  <a:pt x="3842003" y="359663"/>
                </a:lnTo>
                <a:lnTo>
                  <a:pt x="3842003" y="368808"/>
                </a:lnTo>
                <a:close/>
              </a:path>
              <a:path w="5046345" h="368935">
                <a:moveTo>
                  <a:pt x="3803903" y="368808"/>
                </a:moveTo>
                <a:lnTo>
                  <a:pt x="3774948" y="368808"/>
                </a:lnTo>
                <a:lnTo>
                  <a:pt x="3774948" y="359663"/>
                </a:lnTo>
                <a:lnTo>
                  <a:pt x="3803903" y="359663"/>
                </a:lnTo>
                <a:lnTo>
                  <a:pt x="3803903" y="368808"/>
                </a:lnTo>
                <a:close/>
              </a:path>
              <a:path w="5046345" h="368935">
                <a:moveTo>
                  <a:pt x="3765803" y="368808"/>
                </a:moveTo>
                <a:lnTo>
                  <a:pt x="3736848" y="368808"/>
                </a:lnTo>
                <a:lnTo>
                  <a:pt x="3736848" y="359663"/>
                </a:lnTo>
                <a:lnTo>
                  <a:pt x="3765803" y="359663"/>
                </a:lnTo>
                <a:lnTo>
                  <a:pt x="3765803" y="368808"/>
                </a:lnTo>
                <a:close/>
              </a:path>
              <a:path w="5046345" h="368935">
                <a:moveTo>
                  <a:pt x="3727703" y="368808"/>
                </a:moveTo>
                <a:lnTo>
                  <a:pt x="3698748" y="368808"/>
                </a:lnTo>
                <a:lnTo>
                  <a:pt x="3698748" y="359663"/>
                </a:lnTo>
                <a:lnTo>
                  <a:pt x="3727703" y="359663"/>
                </a:lnTo>
                <a:lnTo>
                  <a:pt x="3727703" y="368808"/>
                </a:lnTo>
                <a:close/>
              </a:path>
              <a:path w="5046345" h="368935">
                <a:moveTo>
                  <a:pt x="3689603" y="368808"/>
                </a:moveTo>
                <a:lnTo>
                  <a:pt x="3660648" y="368808"/>
                </a:lnTo>
                <a:lnTo>
                  <a:pt x="3660648" y="359663"/>
                </a:lnTo>
                <a:lnTo>
                  <a:pt x="3689603" y="359663"/>
                </a:lnTo>
                <a:lnTo>
                  <a:pt x="3689603" y="368808"/>
                </a:lnTo>
                <a:close/>
              </a:path>
              <a:path w="5046345" h="368935">
                <a:moveTo>
                  <a:pt x="3651503" y="368808"/>
                </a:moveTo>
                <a:lnTo>
                  <a:pt x="3622548" y="368808"/>
                </a:lnTo>
                <a:lnTo>
                  <a:pt x="3622548" y="359663"/>
                </a:lnTo>
                <a:lnTo>
                  <a:pt x="3651503" y="359663"/>
                </a:lnTo>
                <a:lnTo>
                  <a:pt x="3651503" y="368808"/>
                </a:lnTo>
                <a:close/>
              </a:path>
              <a:path w="5046345" h="368935">
                <a:moveTo>
                  <a:pt x="3613403" y="368808"/>
                </a:moveTo>
                <a:lnTo>
                  <a:pt x="3584448" y="368808"/>
                </a:lnTo>
                <a:lnTo>
                  <a:pt x="3584448" y="359663"/>
                </a:lnTo>
                <a:lnTo>
                  <a:pt x="3613403" y="359663"/>
                </a:lnTo>
                <a:lnTo>
                  <a:pt x="3613403" y="368808"/>
                </a:lnTo>
                <a:close/>
              </a:path>
              <a:path w="5046345" h="368935">
                <a:moveTo>
                  <a:pt x="3575303" y="368808"/>
                </a:moveTo>
                <a:lnTo>
                  <a:pt x="3546348" y="368808"/>
                </a:lnTo>
                <a:lnTo>
                  <a:pt x="3546348" y="359663"/>
                </a:lnTo>
                <a:lnTo>
                  <a:pt x="3575303" y="359663"/>
                </a:lnTo>
                <a:lnTo>
                  <a:pt x="3575303" y="368808"/>
                </a:lnTo>
                <a:close/>
              </a:path>
              <a:path w="5046345" h="368935">
                <a:moveTo>
                  <a:pt x="3537203" y="368808"/>
                </a:moveTo>
                <a:lnTo>
                  <a:pt x="3508248" y="368808"/>
                </a:lnTo>
                <a:lnTo>
                  <a:pt x="3508248" y="359663"/>
                </a:lnTo>
                <a:lnTo>
                  <a:pt x="3537203" y="359663"/>
                </a:lnTo>
                <a:lnTo>
                  <a:pt x="3537203" y="368808"/>
                </a:lnTo>
                <a:close/>
              </a:path>
              <a:path w="5046345" h="368935">
                <a:moveTo>
                  <a:pt x="3499103" y="368808"/>
                </a:moveTo>
                <a:lnTo>
                  <a:pt x="3470148" y="368808"/>
                </a:lnTo>
                <a:lnTo>
                  <a:pt x="3470148" y="359663"/>
                </a:lnTo>
                <a:lnTo>
                  <a:pt x="3499103" y="359663"/>
                </a:lnTo>
                <a:lnTo>
                  <a:pt x="3499103" y="368808"/>
                </a:lnTo>
                <a:close/>
              </a:path>
              <a:path w="5046345" h="368935">
                <a:moveTo>
                  <a:pt x="3461003" y="368808"/>
                </a:moveTo>
                <a:lnTo>
                  <a:pt x="3432048" y="368808"/>
                </a:lnTo>
                <a:lnTo>
                  <a:pt x="3432048" y="359663"/>
                </a:lnTo>
                <a:lnTo>
                  <a:pt x="3461003" y="359663"/>
                </a:lnTo>
                <a:lnTo>
                  <a:pt x="3461003" y="368808"/>
                </a:lnTo>
                <a:close/>
              </a:path>
              <a:path w="5046345" h="368935">
                <a:moveTo>
                  <a:pt x="3422903" y="368808"/>
                </a:moveTo>
                <a:lnTo>
                  <a:pt x="3393948" y="368808"/>
                </a:lnTo>
                <a:lnTo>
                  <a:pt x="3393948" y="359663"/>
                </a:lnTo>
                <a:lnTo>
                  <a:pt x="3422903" y="359663"/>
                </a:lnTo>
                <a:lnTo>
                  <a:pt x="3422903" y="368808"/>
                </a:lnTo>
                <a:close/>
              </a:path>
              <a:path w="5046345" h="368935">
                <a:moveTo>
                  <a:pt x="3384803" y="368808"/>
                </a:moveTo>
                <a:lnTo>
                  <a:pt x="3355848" y="368808"/>
                </a:lnTo>
                <a:lnTo>
                  <a:pt x="3355848" y="359663"/>
                </a:lnTo>
                <a:lnTo>
                  <a:pt x="3384803" y="359663"/>
                </a:lnTo>
                <a:lnTo>
                  <a:pt x="3384803" y="368808"/>
                </a:lnTo>
                <a:close/>
              </a:path>
              <a:path w="5046345" h="368935">
                <a:moveTo>
                  <a:pt x="3346703" y="368808"/>
                </a:moveTo>
                <a:lnTo>
                  <a:pt x="3317748" y="368808"/>
                </a:lnTo>
                <a:lnTo>
                  <a:pt x="3317748" y="359663"/>
                </a:lnTo>
                <a:lnTo>
                  <a:pt x="3346703" y="359663"/>
                </a:lnTo>
                <a:lnTo>
                  <a:pt x="3346703" y="368808"/>
                </a:lnTo>
                <a:close/>
              </a:path>
              <a:path w="5046345" h="368935">
                <a:moveTo>
                  <a:pt x="3308603" y="368808"/>
                </a:moveTo>
                <a:lnTo>
                  <a:pt x="3279648" y="368808"/>
                </a:lnTo>
                <a:lnTo>
                  <a:pt x="3279648" y="359663"/>
                </a:lnTo>
                <a:lnTo>
                  <a:pt x="3308603" y="359663"/>
                </a:lnTo>
                <a:lnTo>
                  <a:pt x="3308603" y="368808"/>
                </a:lnTo>
                <a:close/>
              </a:path>
              <a:path w="5046345" h="368935">
                <a:moveTo>
                  <a:pt x="3270503" y="368808"/>
                </a:moveTo>
                <a:lnTo>
                  <a:pt x="3241548" y="368808"/>
                </a:lnTo>
                <a:lnTo>
                  <a:pt x="3241548" y="359663"/>
                </a:lnTo>
                <a:lnTo>
                  <a:pt x="3270503" y="359663"/>
                </a:lnTo>
                <a:lnTo>
                  <a:pt x="3270503" y="368808"/>
                </a:lnTo>
                <a:close/>
              </a:path>
              <a:path w="5046345" h="368935">
                <a:moveTo>
                  <a:pt x="3232403" y="368808"/>
                </a:moveTo>
                <a:lnTo>
                  <a:pt x="3203448" y="368808"/>
                </a:lnTo>
                <a:lnTo>
                  <a:pt x="3203448" y="359663"/>
                </a:lnTo>
                <a:lnTo>
                  <a:pt x="3232403" y="359663"/>
                </a:lnTo>
                <a:lnTo>
                  <a:pt x="3232403" y="368808"/>
                </a:lnTo>
                <a:close/>
              </a:path>
              <a:path w="5046345" h="368935">
                <a:moveTo>
                  <a:pt x="3194303" y="368808"/>
                </a:moveTo>
                <a:lnTo>
                  <a:pt x="3165348" y="368808"/>
                </a:lnTo>
                <a:lnTo>
                  <a:pt x="3165348" y="359663"/>
                </a:lnTo>
                <a:lnTo>
                  <a:pt x="3194303" y="359663"/>
                </a:lnTo>
                <a:lnTo>
                  <a:pt x="3194303" y="368808"/>
                </a:lnTo>
                <a:close/>
              </a:path>
              <a:path w="5046345" h="368935">
                <a:moveTo>
                  <a:pt x="3156203" y="368808"/>
                </a:moveTo>
                <a:lnTo>
                  <a:pt x="3127248" y="368808"/>
                </a:lnTo>
                <a:lnTo>
                  <a:pt x="3127248" y="359663"/>
                </a:lnTo>
                <a:lnTo>
                  <a:pt x="3156203" y="359663"/>
                </a:lnTo>
                <a:lnTo>
                  <a:pt x="3156203" y="368808"/>
                </a:lnTo>
                <a:close/>
              </a:path>
              <a:path w="5046345" h="368935">
                <a:moveTo>
                  <a:pt x="3118103" y="368808"/>
                </a:moveTo>
                <a:lnTo>
                  <a:pt x="3089148" y="368808"/>
                </a:lnTo>
                <a:lnTo>
                  <a:pt x="3089148" y="359663"/>
                </a:lnTo>
                <a:lnTo>
                  <a:pt x="3118103" y="359663"/>
                </a:lnTo>
                <a:lnTo>
                  <a:pt x="3118103" y="368808"/>
                </a:lnTo>
                <a:close/>
              </a:path>
              <a:path w="5046345" h="368935">
                <a:moveTo>
                  <a:pt x="3080003" y="368808"/>
                </a:moveTo>
                <a:lnTo>
                  <a:pt x="3051048" y="368808"/>
                </a:lnTo>
                <a:lnTo>
                  <a:pt x="3051048" y="359663"/>
                </a:lnTo>
                <a:lnTo>
                  <a:pt x="3080003" y="359663"/>
                </a:lnTo>
                <a:lnTo>
                  <a:pt x="3080003" y="368808"/>
                </a:lnTo>
                <a:close/>
              </a:path>
              <a:path w="5046345" h="368935">
                <a:moveTo>
                  <a:pt x="3041903" y="368808"/>
                </a:moveTo>
                <a:lnTo>
                  <a:pt x="3012948" y="368808"/>
                </a:lnTo>
                <a:lnTo>
                  <a:pt x="3012948" y="359663"/>
                </a:lnTo>
                <a:lnTo>
                  <a:pt x="3041903" y="359663"/>
                </a:lnTo>
                <a:lnTo>
                  <a:pt x="3041903" y="368808"/>
                </a:lnTo>
                <a:close/>
              </a:path>
              <a:path w="5046345" h="368935">
                <a:moveTo>
                  <a:pt x="3003803" y="368808"/>
                </a:moveTo>
                <a:lnTo>
                  <a:pt x="2974848" y="368808"/>
                </a:lnTo>
                <a:lnTo>
                  <a:pt x="2974848" y="359663"/>
                </a:lnTo>
                <a:lnTo>
                  <a:pt x="3003803" y="359663"/>
                </a:lnTo>
                <a:lnTo>
                  <a:pt x="3003803" y="368808"/>
                </a:lnTo>
                <a:close/>
              </a:path>
              <a:path w="5046345" h="368935">
                <a:moveTo>
                  <a:pt x="2965703" y="368808"/>
                </a:moveTo>
                <a:lnTo>
                  <a:pt x="2936748" y="368808"/>
                </a:lnTo>
                <a:lnTo>
                  <a:pt x="2936748" y="359663"/>
                </a:lnTo>
                <a:lnTo>
                  <a:pt x="2965703" y="359663"/>
                </a:lnTo>
                <a:lnTo>
                  <a:pt x="2965703" y="368808"/>
                </a:lnTo>
                <a:close/>
              </a:path>
              <a:path w="5046345" h="368935">
                <a:moveTo>
                  <a:pt x="2927603" y="368808"/>
                </a:moveTo>
                <a:lnTo>
                  <a:pt x="2898648" y="368808"/>
                </a:lnTo>
                <a:lnTo>
                  <a:pt x="2898648" y="359663"/>
                </a:lnTo>
                <a:lnTo>
                  <a:pt x="2927603" y="359663"/>
                </a:lnTo>
                <a:lnTo>
                  <a:pt x="2927603" y="368808"/>
                </a:lnTo>
                <a:close/>
              </a:path>
              <a:path w="5046345" h="368935">
                <a:moveTo>
                  <a:pt x="2889503" y="368808"/>
                </a:moveTo>
                <a:lnTo>
                  <a:pt x="2860548" y="368808"/>
                </a:lnTo>
                <a:lnTo>
                  <a:pt x="2860548" y="359663"/>
                </a:lnTo>
                <a:lnTo>
                  <a:pt x="2889503" y="359663"/>
                </a:lnTo>
                <a:lnTo>
                  <a:pt x="2889503" y="368808"/>
                </a:lnTo>
                <a:close/>
              </a:path>
              <a:path w="5046345" h="368935">
                <a:moveTo>
                  <a:pt x="2851403" y="368808"/>
                </a:moveTo>
                <a:lnTo>
                  <a:pt x="2822448" y="368808"/>
                </a:lnTo>
                <a:lnTo>
                  <a:pt x="2822448" y="359663"/>
                </a:lnTo>
                <a:lnTo>
                  <a:pt x="2851403" y="359663"/>
                </a:lnTo>
                <a:lnTo>
                  <a:pt x="2851403" y="368808"/>
                </a:lnTo>
                <a:close/>
              </a:path>
              <a:path w="5046345" h="368935">
                <a:moveTo>
                  <a:pt x="2813303" y="368808"/>
                </a:moveTo>
                <a:lnTo>
                  <a:pt x="2784348" y="368808"/>
                </a:lnTo>
                <a:lnTo>
                  <a:pt x="2784348" y="359663"/>
                </a:lnTo>
                <a:lnTo>
                  <a:pt x="2813303" y="359663"/>
                </a:lnTo>
                <a:lnTo>
                  <a:pt x="2813303" y="368808"/>
                </a:lnTo>
                <a:close/>
              </a:path>
              <a:path w="5046345" h="368935">
                <a:moveTo>
                  <a:pt x="2775203" y="368808"/>
                </a:moveTo>
                <a:lnTo>
                  <a:pt x="2746248" y="368808"/>
                </a:lnTo>
                <a:lnTo>
                  <a:pt x="2746248" y="359663"/>
                </a:lnTo>
                <a:lnTo>
                  <a:pt x="2775203" y="359663"/>
                </a:lnTo>
                <a:lnTo>
                  <a:pt x="2775203" y="368808"/>
                </a:lnTo>
                <a:close/>
              </a:path>
              <a:path w="5046345" h="368935">
                <a:moveTo>
                  <a:pt x="2737103" y="368808"/>
                </a:moveTo>
                <a:lnTo>
                  <a:pt x="2708148" y="368808"/>
                </a:lnTo>
                <a:lnTo>
                  <a:pt x="2708148" y="359663"/>
                </a:lnTo>
                <a:lnTo>
                  <a:pt x="2737103" y="359663"/>
                </a:lnTo>
                <a:lnTo>
                  <a:pt x="2737103" y="368808"/>
                </a:lnTo>
                <a:close/>
              </a:path>
              <a:path w="5046345" h="368935">
                <a:moveTo>
                  <a:pt x="2699003" y="368808"/>
                </a:moveTo>
                <a:lnTo>
                  <a:pt x="2670048" y="368808"/>
                </a:lnTo>
                <a:lnTo>
                  <a:pt x="2670048" y="359663"/>
                </a:lnTo>
                <a:lnTo>
                  <a:pt x="2699003" y="359663"/>
                </a:lnTo>
                <a:lnTo>
                  <a:pt x="2699003" y="368808"/>
                </a:lnTo>
                <a:close/>
              </a:path>
              <a:path w="5046345" h="368935">
                <a:moveTo>
                  <a:pt x="2660903" y="368808"/>
                </a:moveTo>
                <a:lnTo>
                  <a:pt x="2631948" y="368808"/>
                </a:lnTo>
                <a:lnTo>
                  <a:pt x="2631948" y="359663"/>
                </a:lnTo>
                <a:lnTo>
                  <a:pt x="2660903" y="359663"/>
                </a:lnTo>
                <a:lnTo>
                  <a:pt x="2660903" y="368808"/>
                </a:lnTo>
                <a:close/>
              </a:path>
              <a:path w="5046345" h="368935">
                <a:moveTo>
                  <a:pt x="2622803" y="368808"/>
                </a:moveTo>
                <a:lnTo>
                  <a:pt x="2593848" y="368808"/>
                </a:lnTo>
                <a:lnTo>
                  <a:pt x="2593848" y="359663"/>
                </a:lnTo>
                <a:lnTo>
                  <a:pt x="2622803" y="359663"/>
                </a:lnTo>
                <a:lnTo>
                  <a:pt x="2622803" y="368808"/>
                </a:lnTo>
                <a:close/>
              </a:path>
              <a:path w="5046345" h="368935">
                <a:moveTo>
                  <a:pt x="2584703" y="368808"/>
                </a:moveTo>
                <a:lnTo>
                  <a:pt x="2555748" y="368808"/>
                </a:lnTo>
                <a:lnTo>
                  <a:pt x="2555748" y="359663"/>
                </a:lnTo>
                <a:lnTo>
                  <a:pt x="2584703" y="359663"/>
                </a:lnTo>
                <a:lnTo>
                  <a:pt x="2584703" y="368808"/>
                </a:lnTo>
                <a:close/>
              </a:path>
              <a:path w="5046345" h="368935">
                <a:moveTo>
                  <a:pt x="2546603" y="368808"/>
                </a:moveTo>
                <a:lnTo>
                  <a:pt x="2517648" y="368808"/>
                </a:lnTo>
                <a:lnTo>
                  <a:pt x="2517648" y="359663"/>
                </a:lnTo>
                <a:lnTo>
                  <a:pt x="2546603" y="359663"/>
                </a:lnTo>
                <a:lnTo>
                  <a:pt x="2546603" y="368808"/>
                </a:lnTo>
                <a:close/>
              </a:path>
              <a:path w="5046345" h="368935">
                <a:moveTo>
                  <a:pt x="2508503" y="368808"/>
                </a:moveTo>
                <a:lnTo>
                  <a:pt x="2479548" y="368808"/>
                </a:lnTo>
                <a:lnTo>
                  <a:pt x="2479548" y="359663"/>
                </a:lnTo>
                <a:lnTo>
                  <a:pt x="2508503" y="359663"/>
                </a:lnTo>
                <a:lnTo>
                  <a:pt x="2508503" y="368808"/>
                </a:lnTo>
                <a:close/>
              </a:path>
              <a:path w="5046345" h="368935">
                <a:moveTo>
                  <a:pt x="2470403" y="368808"/>
                </a:moveTo>
                <a:lnTo>
                  <a:pt x="2441448" y="368808"/>
                </a:lnTo>
                <a:lnTo>
                  <a:pt x="2441448" y="359663"/>
                </a:lnTo>
                <a:lnTo>
                  <a:pt x="2470403" y="359663"/>
                </a:lnTo>
                <a:lnTo>
                  <a:pt x="2470403" y="368808"/>
                </a:lnTo>
                <a:close/>
              </a:path>
              <a:path w="5046345" h="368935">
                <a:moveTo>
                  <a:pt x="2432303" y="368808"/>
                </a:moveTo>
                <a:lnTo>
                  <a:pt x="2403348" y="368808"/>
                </a:lnTo>
                <a:lnTo>
                  <a:pt x="2403348" y="359663"/>
                </a:lnTo>
                <a:lnTo>
                  <a:pt x="2432303" y="359663"/>
                </a:lnTo>
                <a:lnTo>
                  <a:pt x="2432303" y="368808"/>
                </a:lnTo>
                <a:close/>
              </a:path>
              <a:path w="5046345" h="368935">
                <a:moveTo>
                  <a:pt x="2394203" y="368808"/>
                </a:moveTo>
                <a:lnTo>
                  <a:pt x="2365248" y="368808"/>
                </a:lnTo>
                <a:lnTo>
                  <a:pt x="2365248" y="359663"/>
                </a:lnTo>
                <a:lnTo>
                  <a:pt x="2394203" y="359663"/>
                </a:lnTo>
                <a:lnTo>
                  <a:pt x="2394203" y="368808"/>
                </a:lnTo>
                <a:close/>
              </a:path>
              <a:path w="5046345" h="368935">
                <a:moveTo>
                  <a:pt x="2356103" y="368808"/>
                </a:moveTo>
                <a:lnTo>
                  <a:pt x="2327148" y="368808"/>
                </a:lnTo>
                <a:lnTo>
                  <a:pt x="2327148" y="359663"/>
                </a:lnTo>
                <a:lnTo>
                  <a:pt x="2356103" y="359663"/>
                </a:lnTo>
                <a:lnTo>
                  <a:pt x="2356103" y="368808"/>
                </a:lnTo>
                <a:close/>
              </a:path>
              <a:path w="5046345" h="368935">
                <a:moveTo>
                  <a:pt x="2318003" y="368808"/>
                </a:moveTo>
                <a:lnTo>
                  <a:pt x="2289048" y="368808"/>
                </a:lnTo>
                <a:lnTo>
                  <a:pt x="2289048" y="359663"/>
                </a:lnTo>
                <a:lnTo>
                  <a:pt x="2318003" y="359663"/>
                </a:lnTo>
                <a:lnTo>
                  <a:pt x="2318003" y="368808"/>
                </a:lnTo>
                <a:close/>
              </a:path>
              <a:path w="5046345" h="368935">
                <a:moveTo>
                  <a:pt x="2279903" y="368808"/>
                </a:moveTo>
                <a:lnTo>
                  <a:pt x="2250948" y="368808"/>
                </a:lnTo>
                <a:lnTo>
                  <a:pt x="2250948" y="359663"/>
                </a:lnTo>
                <a:lnTo>
                  <a:pt x="2279903" y="359663"/>
                </a:lnTo>
                <a:lnTo>
                  <a:pt x="2279903" y="368808"/>
                </a:lnTo>
                <a:close/>
              </a:path>
              <a:path w="5046345" h="368935">
                <a:moveTo>
                  <a:pt x="2241803" y="368808"/>
                </a:moveTo>
                <a:lnTo>
                  <a:pt x="2212848" y="368808"/>
                </a:lnTo>
                <a:lnTo>
                  <a:pt x="2212848" y="359663"/>
                </a:lnTo>
                <a:lnTo>
                  <a:pt x="2241803" y="359663"/>
                </a:lnTo>
                <a:lnTo>
                  <a:pt x="2241803" y="368808"/>
                </a:lnTo>
                <a:close/>
              </a:path>
              <a:path w="5046345" h="368935">
                <a:moveTo>
                  <a:pt x="2203703" y="368808"/>
                </a:moveTo>
                <a:lnTo>
                  <a:pt x="2174748" y="368808"/>
                </a:lnTo>
                <a:lnTo>
                  <a:pt x="2174748" y="359663"/>
                </a:lnTo>
                <a:lnTo>
                  <a:pt x="2203703" y="359663"/>
                </a:lnTo>
                <a:lnTo>
                  <a:pt x="2203703" y="368808"/>
                </a:lnTo>
                <a:close/>
              </a:path>
              <a:path w="5046345" h="368935">
                <a:moveTo>
                  <a:pt x="2165603" y="368808"/>
                </a:moveTo>
                <a:lnTo>
                  <a:pt x="2136648" y="368808"/>
                </a:lnTo>
                <a:lnTo>
                  <a:pt x="2136648" y="359663"/>
                </a:lnTo>
                <a:lnTo>
                  <a:pt x="2165603" y="359663"/>
                </a:lnTo>
                <a:lnTo>
                  <a:pt x="2165603" y="368808"/>
                </a:lnTo>
                <a:close/>
              </a:path>
              <a:path w="5046345" h="368935">
                <a:moveTo>
                  <a:pt x="2127503" y="368808"/>
                </a:moveTo>
                <a:lnTo>
                  <a:pt x="2098548" y="368808"/>
                </a:lnTo>
                <a:lnTo>
                  <a:pt x="2098548" y="359663"/>
                </a:lnTo>
                <a:lnTo>
                  <a:pt x="2127503" y="359663"/>
                </a:lnTo>
                <a:lnTo>
                  <a:pt x="2127503" y="368808"/>
                </a:lnTo>
                <a:close/>
              </a:path>
              <a:path w="5046345" h="368935">
                <a:moveTo>
                  <a:pt x="2089403" y="368808"/>
                </a:moveTo>
                <a:lnTo>
                  <a:pt x="2060448" y="368808"/>
                </a:lnTo>
                <a:lnTo>
                  <a:pt x="2060448" y="359663"/>
                </a:lnTo>
                <a:lnTo>
                  <a:pt x="2089403" y="359663"/>
                </a:lnTo>
                <a:lnTo>
                  <a:pt x="2089403" y="368808"/>
                </a:lnTo>
                <a:close/>
              </a:path>
              <a:path w="5046345" h="368935">
                <a:moveTo>
                  <a:pt x="2051303" y="368808"/>
                </a:moveTo>
                <a:lnTo>
                  <a:pt x="2022348" y="368808"/>
                </a:lnTo>
                <a:lnTo>
                  <a:pt x="2022348" y="359663"/>
                </a:lnTo>
                <a:lnTo>
                  <a:pt x="2051303" y="359663"/>
                </a:lnTo>
                <a:lnTo>
                  <a:pt x="2051303" y="368808"/>
                </a:lnTo>
                <a:close/>
              </a:path>
              <a:path w="5046345" h="368935">
                <a:moveTo>
                  <a:pt x="2013203" y="368808"/>
                </a:moveTo>
                <a:lnTo>
                  <a:pt x="1984248" y="368808"/>
                </a:lnTo>
                <a:lnTo>
                  <a:pt x="1984248" y="359663"/>
                </a:lnTo>
                <a:lnTo>
                  <a:pt x="2013203" y="359663"/>
                </a:lnTo>
                <a:lnTo>
                  <a:pt x="2013203" y="368808"/>
                </a:lnTo>
                <a:close/>
              </a:path>
              <a:path w="5046345" h="368935">
                <a:moveTo>
                  <a:pt x="1975103" y="368808"/>
                </a:moveTo>
                <a:lnTo>
                  <a:pt x="1946148" y="368808"/>
                </a:lnTo>
                <a:lnTo>
                  <a:pt x="1946148" y="359663"/>
                </a:lnTo>
                <a:lnTo>
                  <a:pt x="1975103" y="359663"/>
                </a:lnTo>
                <a:lnTo>
                  <a:pt x="1975103" y="368808"/>
                </a:lnTo>
                <a:close/>
              </a:path>
              <a:path w="5046345" h="368935">
                <a:moveTo>
                  <a:pt x="1937003" y="368808"/>
                </a:moveTo>
                <a:lnTo>
                  <a:pt x="1908048" y="368808"/>
                </a:lnTo>
                <a:lnTo>
                  <a:pt x="1908048" y="359663"/>
                </a:lnTo>
                <a:lnTo>
                  <a:pt x="1937003" y="359663"/>
                </a:lnTo>
                <a:lnTo>
                  <a:pt x="1937003" y="368808"/>
                </a:lnTo>
                <a:close/>
              </a:path>
              <a:path w="5046345" h="368935">
                <a:moveTo>
                  <a:pt x="1898903" y="368808"/>
                </a:moveTo>
                <a:lnTo>
                  <a:pt x="1869948" y="368808"/>
                </a:lnTo>
                <a:lnTo>
                  <a:pt x="1869948" y="359663"/>
                </a:lnTo>
                <a:lnTo>
                  <a:pt x="1898903" y="359663"/>
                </a:lnTo>
                <a:lnTo>
                  <a:pt x="1898903" y="368808"/>
                </a:lnTo>
                <a:close/>
              </a:path>
              <a:path w="5046345" h="368935">
                <a:moveTo>
                  <a:pt x="1860803" y="368808"/>
                </a:moveTo>
                <a:lnTo>
                  <a:pt x="1831848" y="368808"/>
                </a:lnTo>
                <a:lnTo>
                  <a:pt x="1831848" y="359663"/>
                </a:lnTo>
                <a:lnTo>
                  <a:pt x="1860803" y="359663"/>
                </a:lnTo>
                <a:lnTo>
                  <a:pt x="1860803" y="368808"/>
                </a:lnTo>
                <a:close/>
              </a:path>
              <a:path w="5046345" h="368935">
                <a:moveTo>
                  <a:pt x="1822703" y="368808"/>
                </a:moveTo>
                <a:lnTo>
                  <a:pt x="1793748" y="368808"/>
                </a:lnTo>
                <a:lnTo>
                  <a:pt x="1793748" y="359663"/>
                </a:lnTo>
                <a:lnTo>
                  <a:pt x="1822703" y="359663"/>
                </a:lnTo>
                <a:lnTo>
                  <a:pt x="1822703" y="368808"/>
                </a:lnTo>
                <a:close/>
              </a:path>
              <a:path w="5046345" h="368935">
                <a:moveTo>
                  <a:pt x="1784603" y="368808"/>
                </a:moveTo>
                <a:lnTo>
                  <a:pt x="1755648" y="368808"/>
                </a:lnTo>
                <a:lnTo>
                  <a:pt x="1755648" y="359663"/>
                </a:lnTo>
                <a:lnTo>
                  <a:pt x="1784603" y="359663"/>
                </a:lnTo>
                <a:lnTo>
                  <a:pt x="1784603" y="368808"/>
                </a:lnTo>
                <a:close/>
              </a:path>
              <a:path w="5046345" h="368935">
                <a:moveTo>
                  <a:pt x="1746503" y="368808"/>
                </a:moveTo>
                <a:lnTo>
                  <a:pt x="1717548" y="368808"/>
                </a:lnTo>
                <a:lnTo>
                  <a:pt x="1717548" y="359663"/>
                </a:lnTo>
                <a:lnTo>
                  <a:pt x="1746503" y="359663"/>
                </a:lnTo>
                <a:lnTo>
                  <a:pt x="1746503" y="368808"/>
                </a:lnTo>
                <a:close/>
              </a:path>
              <a:path w="5046345" h="368935">
                <a:moveTo>
                  <a:pt x="1708403" y="368808"/>
                </a:moveTo>
                <a:lnTo>
                  <a:pt x="1679448" y="368808"/>
                </a:lnTo>
                <a:lnTo>
                  <a:pt x="1679448" y="359663"/>
                </a:lnTo>
                <a:lnTo>
                  <a:pt x="1708403" y="359663"/>
                </a:lnTo>
                <a:lnTo>
                  <a:pt x="1708403" y="368808"/>
                </a:lnTo>
                <a:close/>
              </a:path>
              <a:path w="5046345" h="368935">
                <a:moveTo>
                  <a:pt x="1670303" y="368808"/>
                </a:moveTo>
                <a:lnTo>
                  <a:pt x="1641348" y="368808"/>
                </a:lnTo>
                <a:lnTo>
                  <a:pt x="1641348" y="359663"/>
                </a:lnTo>
                <a:lnTo>
                  <a:pt x="1670303" y="359663"/>
                </a:lnTo>
                <a:lnTo>
                  <a:pt x="1670303" y="368808"/>
                </a:lnTo>
                <a:close/>
              </a:path>
              <a:path w="5046345" h="368935">
                <a:moveTo>
                  <a:pt x="1632203" y="368808"/>
                </a:moveTo>
                <a:lnTo>
                  <a:pt x="1603248" y="368808"/>
                </a:lnTo>
                <a:lnTo>
                  <a:pt x="1603248" y="359663"/>
                </a:lnTo>
                <a:lnTo>
                  <a:pt x="1632203" y="359663"/>
                </a:lnTo>
                <a:lnTo>
                  <a:pt x="1632203" y="368808"/>
                </a:lnTo>
                <a:close/>
              </a:path>
              <a:path w="5046345" h="368935">
                <a:moveTo>
                  <a:pt x="1594103" y="368808"/>
                </a:moveTo>
                <a:lnTo>
                  <a:pt x="1565148" y="368808"/>
                </a:lnTo>
                <a:lnTo>
                  <a:pt x="1565148" y="359663"/>
                </a:lnTo>
                <a:lnTo>
                  <a:pt x="1594103" y="359663"/>
                </a:lnTo>
                <a:lnTo>
                  <a:pt x="1594103" y="368808"/>
                </a:lnTo>
                <a:close/>
              </a:path>
              <a:path w="5046345" h="368935">
                <a:moveTo>
                  <a:pt x="1556003" y="368808"/>
                </a:moveTo>
                <a:lnTo>
                  <a:pt x="1527048" y="368808"/>
                </a:lnTo>
                <a:lnTo>
                  <a:pt x="1527048" y="359663"/>
                </a:lnTo>
                <a:lnTo>
                  <a:pt x="1556003" y="359663"/>
                </a:lnTo>
                <a:lnTo>
                  <a:pt x="1556003" y="368808"/>
                </a:lnTo>
                <a:close/>
              </a:path>
              <a:path w="5046345" h="368935">
                <a:moveTo>
                  <a:pt x="1517903" y="368808"/>
                </a:moveTo>
                <a:lnTo>
                  <a:pt x="1488948" y="368808"/>
                </a:lnTo>
                <a:lnTo>
                  <a:pt x="1488948" y="359663"/>
                </a:lnTo>
                <a:lnTo>
                  <a:pt x="1517903" y="359663"/>
                </a:lnTo>
                <a:lnTo>
                  <a:pt x="1517903" y="368808"/>
                </a:lnTo>
                <a:close/>
              </a:path>
              <a:path w="5046345" h="368935">
                <a:moveTo>
                  <a:pt x="1479803" y="368808"/>
                </a:moveTo>
                <a:lnTo>
                  <a:pt x="1450848" y="368808"/>
                </a:lnTo>
                <a:lnTo>
                  <a:pt x="1450848" y="359663"/>
                </a:lnTo>
                <a:lnTo>
                  <a:pt x="1479803" y="359663"/>
                </a:lnTo>
                <a:lnTo>
                  <a:pt x="1479803" y="368808"/>
                </a:lnTo>
                <a:close/>
              </a:path>
              <a:path w="5046345" h="368935">
                <a:moveTo>
                  <a:pt x="1441703" y="368808"/>
                </a:moveTo>
                <a:lnTo>
                  <a:pt x="1412748" y="368808"/>
                </a:lnTo>
                <a:lnTo>
                  <a:pt x="1412748" y="359663"/>
                </a:lnTo>
                <a:lnTo>
                  <a:pt x="1441703" y="359663"/>
                </a:lnTo>
                <a:lnTo>
                  <a:pt x="1441703" y="368808"/>
                </a:lnTo>
                <a:close/>
              </a:path>
              <a:path w="5046345" h="368935">
                <a:moveTo>
                  <a:pt x="1403603" y="368808"/>
                </a:moveTo>
                <a:lnTo>
                  <a:pt x="1374648" y="368808"/>
                </a:lnTo>
                <a:lnTo>
                  <a:pt x="1374648" y="359663"/>
                </a:lnTo>
                <a:lnTo>
                  <a:pt x="1403603" y="359663"/>
                </a:lnTo>
                <a:lnTo>
                  <a:pt x="1403603" y="368808"/>
                </a:lnTo>
                <a:close/>
              </a:path>
              <a:path w="5046345" h="368935">
                <a:moveTo>
                  <a:pt x="1365503" y="368808"/>
                </a:moveTo>
                <a:lnTo>
                  <a:pt x="1336548" y="368808"/>
                </a:lnTo>
                <a:lnTo>
                  <a:pt x="1336548" y="359663"/>
                </a:lnTo>
                <a:lnTo>
                  <a:pt x="1365503" y="359663"/>
                </a:lnTo>
                <a:lnTo>
                  <a:pt x="1365503" y="368808"/>
                </a:lnTo>
                <a:close/>
              </a:path>
              <a:path w="5046345" h="368935">
                <a:moveTo>
                  <a:pt x="1327403" y="368808"/>
                </a:moveTo>
                <a:lnTo>
                  <a:pt x="1298448" y="368808"/>
                </a:lnTo>
                <a:lnTo>
                  <a:pt x="1298448" y="359663"/>
                </a:lnTo>
                <a:lnTo>
                  <a:pt x="1327403" y="359663"/>
                </a:lnTo>
                <a:lnTo>
                  <a:pt x="1327403" y="368808"/>
                </a:lnTo>
                <a:close/>
              </a:path>
              <a:path w="5046345" h="368935">
                <a:moveTo>
                  <a:pt x="1289303" y="368808"/>
                </a:moveTo>
                <a:lnTo>
                  <a:pt x="1260348" y="368808"/>
                </a:lnTo>
                <a:lnTo>
                  <a:pt x="1260348" y="359663"/>
                </a:lnTo>
                <a:lnTo>
                  <a:pt x="1289303" y="359663"/>
                </a:lnTo>
                <a:lnTo>
                  <a:pt x="1289303" y="368808"/>
                </a:lnTo>
                <a:close/>
              </a:path>
              <a:path w="5046345" h="368935">
                <a:moveTo>
                  <a:pt x="1251203" y="368808"/>
                </a:moveTo>
                <a:lnTo>
                  <a:pt x="1222248" y="368808"/>
                </a:lnTo>
                <a:lnTo>
                  <a:pt x="1222248" y="359663"/>
                </a:lnTo>
                <a:lnTo>
                  <a:pt x="1251203" y="359663"/>
                </a:lnTo>
                <a:lnTo>
                  <a:pt x="1251203" y="368808"/>
                </a:lnTo>
                <a:close/>
              </a:path>
              <a:path w="5046345" h="368935">
                <a:moveTo>
                  <a:pt x="1213103" y="368808"/>
                </a:moveTo>
                <a:lnTo>
                  <a:pt x="1184147" y="368808"/>
                </a:lnTo>
                <a:lnTo>
                  <a:pt x="1184147" y="359663"/>
                </a:lnTo>
                <a:lnTo>
                  <a:pt x="1213103" y="359663"/>
                </a:lnTo>
                <a:lnTo>
                  <a:pt x="1213103" y="368808"/>
                </a:lnTo>
                <a:close/>
              </a:path>
              <a:path w="5046345" h="368935">
                <a:moveTo>
                  <a:pt x="1175004" y="368808"/>
                </a:moveTo>
                <a:lnTo>
                  <a:pt x="1146047" y="368808"/>
                </a:lnTo>
                <a:lnTo>
                  <a:pt x="1146047" y="359663"/>
                </a:lnTo>
                <a:lnTo>
                  <a:pt x="1175004" y="359663"/>
                </a:lnTo>
                <a:lnTo>
                  <a:pt x="1175004" y="368808"/>
                </a:lnTo>
                <a:close/>
              </a:path>
              <a:path w="5046345" h="368935">
                <a:moveTo>
                  <a:pt x="1136904" y="368808"/>
                </a:moveTo>
                <a:lnTo>
                  <a:pt x="1107947" y="368808"/>
                </a:lnTo>
                <a:lnTo>
                  <a:pt x="1107947" y="359663"/>
                </a:lnTo>
                <a:lnTo>
                  <a:pt x="1136904" y="359663"/>
                </a:lnTo>
                <a:lnTo>
                  <a:pt x="1136904" y="368808"/>
                </a:lnTo>
                <a:close/>
              </a:path>
              <a:path w="5046345" h="368935">
                <a:moveTo>
                  <a:pt x="1098804" y="368808"/>
                </a:moveTo>
                <a:lnTo>
                  <a:pt x="1069847" y="368808"/>
                </a:lnTo>
                <a:lnTo>
                  <a:pt x="1069847" y="359663"/>
                </a:lnTo>
                <a:lnTo>
                  <a:pt x="1098804" y="359663"/>
                </a:lnTo>
                <a:lnTo>
                  <a:pt x="1098804" y="368808"/>
                </a:lnTo>
                <a:close/>
              </a:path>
              <a:path w="5046345" h="368935">
                <a:moveTo>
                  <a:pt x="1060704" y="368808"/>
                </a:moveTo>
                <a:lnTo>
                  <a:pt x="1031747" y="368808"/>
                </a:lnTo>
                <a:lnTo>
                  <a:pt x="1031747" y="359663"/>
                </a:lnTo>
                <a:lnTo>
                  <a:pt x="1060704" y="359663"/>
                </a:lnTo>
                <a:lnTo>
                  <a:pt x="1060704" y="368808"/>
                </a:lnTo>
                <a:close/>
              </a:path>
              <a:path w="5046345" h="368935">
                <a:moveTo>
                  <a:pt x="1022604" y="368808"/>
                </a:moveTo>
                <a:lnTo>
                  <a:pt x="993647" y="368808"/>
                </a:lnTo>
                <a:lnTo>
                  <a:pt x="993647" y="359663"/>
                </a:lnTo>
                <a:lnTo>
                  <a:pt x="1022604" y="359663"/>
                </a:lnTo>
                <a:lnTo>
                  <a:pt x="1022604" y="368808"/>
                </a:lnTo>
                <a:close/>
              </a:path>
              <a:path w="5046345" h="368935">
                <a:moveTo>
                  <a:pt x="984504" y="368808"/>
                </a:moveTo>
                <a:lnTo>
                  <a:pt x="955547" y="368808"/>
                </a:lnTo>
                <a:lnTo>
                  <a:pt x="955547" y="359663"/>
                </a:lnTo>
                <a:lnTo>
                  <a:pt x="984504" y="359663"/>
                </a:lnTo>
                <a:lnTo>
                  <a:pt x="984504" y="368808"/>
                </a:lnTo>
                <a:close/>
              </a:path>
              <a:path w="5046345" h="368935">
                <a:moveTo>
                  <a:pt x="946404" y="368808"/>
                </a:moveTo>
                <a:lnTo>
                  <a:pt x="917447" y="368808"/>
                </a:lnTo>
                <a:lnTo>
                  <a:pt x="917447" y="359663"/>
                </a:lnTo>
                <a:lnTo>
                  <a:pt x="946404" y="359663"/>
                </a:lnTo>
                <a:lnTo>
                  <a:pt x="946404" y="368808"/>
                </a:lnTo>
                <a:close/>
              </a:path>
              <a:path w="5046345" h="368935">
                <a:moveTo>
                  <a:pt x="908304" y="368808"/>
                </a:moveTo>
                <a:lnTo>
                  <a:pt x="879347" y="368808"/>
                </a:lnTo>
                <a:lnTo>
                  <a:pt x="879347" y="359663"/>
                </a:lnTo>
                <a:lnTo>
                  <a:pt x="908304" y="359663"/>
                </a:lnTo>
                <a:lnTo>
                  <a:pt x="908304" y="368808"/>
                </a:lnTo>
                <a:close/>
              </a:path>
              <a:path w="5046345" h="368935">
                <a:moveTo>
                  <a:pt x="870204" y="368808"/>
                </a:moveTo>
                <a:lnTo>
                  <a:pt x="841247" y="368808"/>
                </a:lnTo>
                <a:lnTo>
                  <a:pt x="841247" y="359663"/>
                </a:lnTo>
                <a:lnTo>
                  <a:pt x="870204" y="359663"/>
                </a:lnTo>
                <a:lnTo>
                  <a:pt x="870204" y="368808"/>
                </a:lnTo>
                <a:close/>
              </a:path>
              <a:path w="5046345" h="368935">
                <a:moveTo>
                  <a:pt x="832104" y="368808"/>
                </a:moveTo>
                <a:lnTo>
                  <a:pt x="803147" y="368808"/>
                </a:lnTo>
                <a:lnTo>
                  <a:pt x="803147" y="359663"/>
                </a:lnTo>
                <a:lnTo>
                  <a:pt x="832104" y="359663"/>
                </a:lnTo>
                <a:lnTo>
                  <a:pt x="832104" y="368808"/>
                </a:lnTo>
                <a:close/>
              </a:path>
              <a:path w="5046345" h="368935">
                <a:moveTo>
                  <a:pt x="794004" y="368808"/>
                </a:moveTo>
                <a:lnTo>
                  <a:pt x="765047" y="368808"/>
                </a:lnTo>
                <a:lnTo>
                  <a:pt x="765047" y="359663"/>
                </a:lnTo>
                <a:lnTo>
                  <a:pt x="794004" y="359663"/>
                </a:lnTo>
                <a:lnTo>
                  <a:pt x="794004" y="368808"/>
                </a:lnTo>
                <a:close/>
              </a:path>
              <a:path w="5046345" h="368935">
                <a:moveTo>
                  <a:pt x="755904" y="368808"/>
                </a:moveTo>
                <a:lnTo>
                  <a:pt x="726947" y="368808"/>
                </a:lnTo>
                <a:lnTo>
                  <a:pt x="726947" y="359663"/>
                </a:lnTo>
                <a:lnTo>
                  <a:pt x="755904" y="359663"/>
                </a:lnTo>
                <a:lnTo>
                  <a:pt x="755904" y="368808"/>
                </a:lnTo>
                <a:close/>
              </a:path>
              <a:path w="5046345" h="368935">
                <a:moveTo>
                  <a:pt x="717804" y="368808"/>
                </a:moveTo>
                <a:lnTo>
                  <a:pt x="688847" y="368808"/>
                </a:lnTo>
                <a:lnTo>
                  <a:pt x="688847" y="359663"/>
                </a:lnTo>
                <a:lnTo>
                  <a:pt x="717804" y="359663"/>
                </a:lnTo>
                <a:lnTo>
                  <a:pt x="717804" y="368808"/>
                </a:lnTo>
                <a:close/>
              </a:path>
              <a:path w="5046345" h="368935">
                <a:moveTo>
                  <a:pt x="679704" y="368808"/>
                </a:moveTo>
                <a:lnTo>
                  <a:pt x="650747" y="368808"/>
                </a:lnTo>
                <a:lnTo>
                  <a:pt x="650747" y="359663"/>
                </a:lnTo>
                <a:lnTo>
                  <a:pt x="679704" y="359663"/>
                </a:lnTo>
                <a:lnTo>
                  <a:pt x="679704" y="368808"/>
                </a:lnTo>
                <a:close/>
              </a:path>
              <a:path w="5046345" h="368935">
                <a:moveTo>
                  <a:pt x="641604" y="368808"/>
                </a:moveTo>
                <a:lnTo>
                  <a:pt x="612647" y="368808"/>
                </a:lnTo>
                <a:lnTo>
                  <a:pt x="612647" y="359663"/>
                </a:lnTo>
                <a:lnTo>
                  <a:pt x="641604" y="359663"/>
                </a:lnTo>
                <a:lnTo>
                  <a:pt x="641604" y="368808"/>
                </a:lnTo>
                <a:close/>
              </a:path>
              <a:path w="5046345" h="368935">
                <a:moveTo>
                  <a:pt x="603504" y="368808"/>
                </a:moveTo>
                <a:lnTo>
                  <a:pt x="574547" y="368808"/>
                </a:lnTo>
                <a:lnTo>
                  <a:pt x="574547" y="359663"/>
                </a:lnTo>
                <a:lnTo>
                  <a:pt x="603504" y="359663"/>
                </a:lnTo>
                <a:lnTo>
                  <a:pt x="603504" y="368808"/>
                </a:lnTo>
                <a:close/>
              </a:path>
              <a:path w="5046345" h="368935">
                <a:moveTo>
                  <a:pt x="565404" y="368808"/>
                </a:moveTo>
                <a:lnTo>
                  <a:pt x="536447" y="368808"/>
                </a:lnTo>
                <a:lnTo>
                  <a:pt x="536447" y="359663"/>
                </a:lnTo>
                <a:lnTo>
                  <a:pt x="565404" y="359663"/>
                </a:lnTo>
                <a:lnTo>
                  <a:pt x="565404" y="368808"/>
                </a:lnTo>
                <a:close/>
              </a:path>
              <a:path w="5046345" h="368935">
                <a:moveTo>
                  <a:pt x="527304" y="368808"/>
                </a:moveTo>
                <a:lnTo>
                  <a:pt x="498347" y="368808"/>
                </a:lnTo>
                <a:lnTo>
                  <a:pt x="498347" y="359663"/>
                </a:lnTo>
                <a:lnTo>
                  <a:pt x="527304" y="359663"/>
                </a:lnTo>
                <a:lnTo>
                  <a:pt x="527304" y="368808"/>
                </a:lnTo>
                <a:close/>
              </a:path>
              <a:path w="5046345" h="368935">
                <a:moveTo>
                  <a:pt x="489204" y="368808"/>
                </a:moveTo>
                <a:lnTo>
                  <a:pt x="460247" y="368808"/>
                </a:lnTo>
                <a:lnTo>
                  <a:pt x="460247" y="359663"/>
                </a:lnTo>
                <a:lnTo>
                  <a:pt x="489204" y="359663"/>
                </a:lnTo>
                <a:lnTo>
                  <a:pt x="489204" y="368808"/>
                </a:lnTo>
                <a:close/>
              </a:path>
              <a:path w="5046345" h="368935">
                <a:moveTo>
                  <a:pt x="451104" y="368808"/>
                </a:moveTo>
                <a:lnTo>
                  <a:pt x="422147" y="368808"/>
                </a:lnTo>
                <a:lnTo>
                  <a:pt x="422147" y="359663"/>
                </a:lnTo>
                <a:lnTo>
                  <a:pt x="451104" y="359663"/>
                </a:lnTo>
                <a:lnTo>
                  <a:pt x="451104" y="368808"/>
                </a:lnTo>
                <a:close/>
              </a:path>
              <a:path w="5046345" h="368935">
                <a:moveTo>
                  <a:pt x="413004" y="368808"/>
                </a:moveTo>
                <a:lnTo>
                  <a:pt x="384047" y="368808"/>
                </a:lnTo>
                <a:lnTo>
                  <a:pt x="384047" y="359663"/>
                </a:lnTo>
                <a:lnTo>
                  <a:pt x="413004" y="359663"/>
                </a:lnTo>
                <a:lnTo>
                  <a:pt x="413004" y="368808"/>
                </a:lnTo>
                <a:close/>
              </a:path>
              <a:path w="5046345" h="368935">
                <a:moveTo>
                  <a:pt x="374904" y="368808"/>
                </a:moveTo>
                <a:lnTo>
                  <a:pt x="345947" y="368808"/>
                </a:lnTo>
                <a:lnTo>
                  <a:pt x="345947" y="359663"/>
                </a:lnTo>
                <a:lnTo>
                  <a:pt x="374904" y="359663"/>
                </a:lnTo>
                <a:lnTo>
                  <a:pt x="374904" y="368808"/>
                </a:lnTo>
                <a:close/>
              </a:path>
              <a:path w="5046345" h="368935">
                <a:moveTo>
                  <a:pt x="336804" y="368808"/>
                </a:moveTo>
                <a:lnTo>
                  <a:pt x="307847" y="368808"/>
                </a:lnTo>
                <a:lnTo>
                  <a:pt x="307847" y="359663"/>
                </a:lnTo>
                <a:lnTo>
                  <a:pt x="336804" y="359663"/>
                </a:lnTo>
                <a:lnTo>
                  <a:pt x="336804" y="368808"/>
                </a:lnTo>
                <a:close/>
              </a:path>
              <a:path w="5046345" h="368935">
                <a:moveTo>
                  <a:pt x="298704" y="368808"/>
                </a:moveTo>
                <a:lnTo>
                  <a:pt x="269747" y="368808"/>
                </a:lnTo>
                <a:lnTo>
                  <a:pt x="269747" y="359663"/>
                </a:lnTo>
                <a:lnTo>
                  <a:pt x="298704" y="359663"/>
                </a:lnTo>
                <a:lnTo>
                  <a:pt x="298704" y="368808"/>
                </a:lnTo>
                <a:close/>
              </a:path>
              <a:path w="5046345" h="368935">
                <a:moveTo>
                  <a:pt x="260604" y="368808"/>
                </a:moveTo>
                <a:lnTo>
                  <a:pt x="231647" y="368808"/>
                </a:lnTo>
                <a:lnTo>
                  <a:pt x="231647" y="359663"/>
                </a:lnTo>
                <a:lnTo>
                  <a:pt x="260604" y="359663"/>
                </a:lnTo>
                <a:lnTo>
                  <a:pt x="260604" y="368808"/>
                </a:lnTo>
                <a:close/>
              </a:path>
              <a:path w="5046345" h="368935">
                <a:moveTo>
                  <a:pt x="222504" y="368808"/>
                </a:moveTo>
                <a:lnTo>
                  <a:pt x="193547" y="368808"/>
                </a:lnTo>
                <a:lnTo>
                  <a:pt x="193547" y="359663"/>
                </a:lnTo>
                <a:lnTo>
                  <a:pt x="222504" y="359663"/>
                </a:lnTo>
                <a:lnTo>
                  <a:pt x="222504" y="368808"/>
                </a:lnTo>
                <a:close/>
              </a:path>
              <a:path w="5046345" h="368935">
                <a:moveTo>
                  <a:pt x="184404" y="368808"/>
                </a:moveTo>
                <a:lnTo>
                  <a:pt x="155447" y="368808"/>
                </a:lnTo>
                <a:lnTo>
                  <a:pt x="155447" y="359663"/>
                </a:lnTo>
                <a:lnTo>
                  <a:pt x="184404" y="359663"/>
                </a:lnTo>
                <a:lnTo>
                  <a:pt x="184404" y="368808"/>
                </a:lnTo>
                <a:close/>
              </a:path>
              <a:path w="5046345" h="368935">
                <a:moveTo>
                  <a:pt x="146304" y="368808"/>
                </a:moveTo>
                <a:lnTo>
                  <a:pt x="117347" y="368808"/>
                </a:lnTo>
                <a:lnTo>
                  <a:pt x="117347" y="359663"/>
                </a:lnTo>
                <a:lnTo>
                  <a:pt x="146304" y="359663"/>
                </a:lnTo>
                <a:lnTo>
                  <a:pt x="146304" y="368808"/>
                </a:lnTo>
                <a:close/>
              </a:path>
              <a:path w="5046345" h="368935">
                <a:moveTo>
                  <a:pt x="108204" y="368808"/>
                </a:moveTo>
                <a:lnTo>
                  <a:pt x="79247" y="368808"/>
                </a:lnTo>
                <a:lnTo>
                  <a:pt x="79247" y="359663"/>
                </a:lnTo>
                <a:lnTo>
                  <a:pt x="108204" y="359663"/>
                </a:lnTo>
                <a:lnTo>
                  <a:pt x="108204" y="368808"/>
                </a:lnTo>
                <a:close/>
              </a:path>
              <a:path w="5046345" h="368935">
                <a:moveTo>
                  <a:pt x="70104" y="368808"/>
                </a:moveTo>
                <a:lnTo>
                  <a:pt x="50291" y="368808"/>
                </a:lnTo>
                <a:lnTo>
                  <a:pt x="39624" y="364235"/>
                </a:lnTo>
                <a:lnTo>
                  <a:pt x="42671" y="355092"/>
                </a:lnTo>
                <a:lnTo>
                  <a:pt x="53339" y="359663"/>
                </a:lnTo>
                <a:lnTo>
                  <a:pt x="70104" y="359663"/>
                </a:lnTo>
                <a:lnTo>
                  <a:pt x="70104" y="368808"/>
                </a:lnTo>
                <a:close/>
              </a:path>
              <a:path w="5046345" h="368935">
                <a:moveTo>
                  <a:pt x="57912" y="359663"/>
                </a:moveTo>
                <a:lnTo>
                  <a:pt x="53339" y="359663"/>
                </a:lnTo>
                <a:lnTo>
                  <a:pt x="53339" y="358139"/>
                </a:lnTo>
                <a:lnTo>
                  <a:pt x="57912" y="359663"/>
                </a:lnTo>
                <a:close/>
              </a:path>
              <a:path w="5046345" h="368935">
                <a:moveTo>
                  <a:pt x="30479" y="359663"/>
                </a:moveTo>
                <a:lnTo>
                  <a:pt x="28955" y="358139"/>
                </a:lnTo>
                <a:lnTo>
                  <a:pt x="27432" y="358139"/>
                </a:lnTo>
                <a:lnTo>
                  <a:pt x="18287" y="350519"/>
                </a:lnTo>
                <a:lnTo>
                  <a:pt x="10667" y="341375"/>
                </a:lnTo>
                <a:lnTo>
                  <a:pt x="10667" y="339851"/>
                </a:lnTo>
                <a:lnTo>
                  <a:pt x="9143" y="338327"/>
                </a:lnTo>
                <a:lnTo>
                  <a:pt x="16763" y="333755"/>
                </a:lnTo>
                <a:lnTo>
                  <a:pt x="18287" y="335279"/>
                </a:lnTo>
                <a:lnTo>
                  <a:pt x="24638" y="342900"/>
                </a:lnTo>
                <a:lnTo>
                  <a:pt x="24383" y="342900"/>
                </a:lnTo>
                <a:lnTo>
                  <a:pt x="25908" y="344423"/>
                </a:lnTo>
                <a:lnTo>
                  <a:pt x="26212" y="344423"/>
                </a:lnTo>
                <a:lnTo>
                  <a:pt x="33528" y="350519"/>
                </a:lnTo>
                <a:lnTo>
                  <a:pt x="32004" y="350519"/>
                </a:lnTo>
                <a:lnTo>
                  <a:pt x="35051" y="352043"/>
                </a:lnTo>
                <a:lnTo>
                  <a:pt x="30479" y="359663"/>
                </a:lnTo>
                <a:close/>
              </a:path>
              <a:path w="5046345" h="368935">
                <a:moveTo>
                  <a:pt x="25908" y="344423"/>
                </a:moveTo>
                <a:lnTo>
                  <a:pt x="24383" y="342900"/>
                </a:lnTo>
                <a:lnTo>
                  <a:pt x="25215" y="343593"/>
                </a:lnTo>
                <a:lnTo>
                  <a:pt x="25908" y="344423"/>
                </a:lnTo>
                <a:close/>
              </a:path>
              <a:path w="5046345" h="368935">
                <a:moveTo>
                  <a:pt x="25215" y="343593"/>
                </a:moveTo>
                <a:lnTo>
                  <a:pt x="24383" y="342900"/>
                </a:lnTo>
                <a:lnTo>
                  <a:pt x="24638" y="342900"/>
                </a:lnTo>
                <a:lnTo>
                  <a:pt x="25215" y="343593"/>
                </a:lnTo>
                <a:close/>
              </a:path>
              <a:path w="5046345" h="368935">
                <a:moveTo>
                  <a:pt x="26212" y="344423"/>
                </a:moveTo>
                <a:lnTo>
                  <a:pt x="25908" y="344423"/>
                </a:lnTo>
                <a:lnTo>
                  <a:pt x="25215" y="343593"/>
                </a:lnTo>
                <a:lnTo>
                  <a:pt x="26212" y="344423"/>
                </a:lnTo>
                <a:close/>
              </a:path>
            </a:pathLst>
          </a:custGeom>
          <a:solidFill>
            <a:srgbClr val="385D89"/>
          </a:solidFill>
        </p:spPr>
        <p:txBody>
          <a:bodyPr wrap="square" lIns="0" tIns="0" rIns="0" bIns="0" rtlCol="0"/>
          <a:lstStyle/>
          <a:p>
            <a:endParaRPr/>
          </a:p>
        </p:txBody>
      </p:sp>
      <p:sp>
        <p:nvSpPr>
          <p:cNvPr id="51" name="object 51"/>
          <p:cNvSpPr/>
          <p:nvPr/>
        </p:nvSpPr>
        <p:spPr>
          <a:xfrm>
            <a:off x="1232916" y="4346448"/>
            <a:ext cx="5046345" cy="370840"/>
          </a:xfrm>
          <a:custGeom>
            <a:avLst/>
            <a:gdLst/>
            <a:ahLst/>
            <a:cxnLst/>
            <a:rect l="l" t="t" r="r" b="b"/>
            <a:pathLst>
              <a:path w="5046345" h="370839">
                <a:moveTo>
                  <a:pt x="0" y="306324"/>
                </a:moveTo>
                <a:lnTo>
                  <a:pt x="0" y="277367"/>
                </a:lnTo>
                <a:lnTo>
                  <a:pt x="9143" y="277367"/>
                </a:lnTo>
                <a:lnTo>
                  <a:pt x="9143" y="304800"/>
                </a:lnTo>
                <a:lnTo>
                  <a:pt x="0" y="306324"/>
                </a:lnTo>
                <a:close/>
              </a:path>
              <a:path w="5046345" h="370839">
                <a:moveTo>
                  <a:pt x="4571" y="329183"/>
                </a:moveTo>
                <a:lnTo>
                  <a:pt x="0" y="318516"/>
                </a:lnTo>
                <a:lnTo>
                  <a:pt x="0" y="306324"/>
                </a:lnTo>
                <a:lnTo>
                  <a:pt x="9143" y="304800"/>
                </a:lnTo>
                <a:lnTo>
                  <a:pt x="9143" y="310895"/>
                </a:lnTo>
                <a:lnTo>
                  <a:pt x="10667" y="316991"/>
                </a:lnTo>
                <a:lnTo>
                  <a:pt x="9143" y="316991"/>
                </a:lnTo>
                <a:lnTo>
                  <a:pt x="13716" y="327659"/>
                </a:lnTo>
                <a:lnTo>
                  <a:pt x="4571" y="329183"/>
                </a:lnTo>
                <a:close/>
              </a:path>
              <a:path w="5046345" h="370839">
                <a:moveTo>
                  <a:pt x="9143" y="268224"/>
                </a:moveTo>
                <a:lnTo>
                  <a:pt x="0" y="268224"/>
                </a:lnTo>
                <a:lnTo>
                  <a:pt x="0" y="239267"/>
                </a:lnTo>
                <a:lnTo>
                  <a:pt x="9143" y="239267"/>
                </a:lnTo>
                <a:lnTo>
                  <a:pt x="9143" y="268224"/>
                </a:lnTo>
                <a:close/>
              </a:path>
              <a:path w="5046345" h="370839">
                <a:moveTo>
                  <a:pt x="9143" y="230124"/>
                </a:moveTo>
                <a:lnTo>
                  <a:pt x="0" y="230124"/>
                </a:lnTo>
                <a:lnTo>
                  <a:pt x="0" y="201167"/>
                </a:lnTo>
                <a:lnTo>
                  <a:pt x="9143" y="201167"/>
                </a:lnTo>
                <a:lnTo>
                  <a:pt x="9143" y="230124"/>
                </a:lnTo>
                <a:close/>
              </a:path>
              <a:path w="5046345" h="370839">
                <a:moveTo>
                  <a:pt x="9143" y="192024"/>
                </a:moveTo>
                <a:lnTo>
                  <a:pt x="0" y="192024"/>
                </a:lnTo>
                <a:lnTo>
                  <a:pt x="0" y="163067"/>
                </a:lnTo>
                <a:lnTo>
                  <a:pt x="9143" y="163067"/>
                </a:lnTo>
                <a:lnTo>
                  <a:pt x="9143" y="192024"/>
                </a:lnTo>
                <a:close/>
              </a:path>
              <a:path w="5046345" h="370839">
                <a:moveTo>
                  <a:pt x="9143" y="153924"/>
                </a:moveTo>
                <a:lnTo>
                  <a:pt x="0" y="153924"/>
                </a:lnTo>
                <a:lnTo>
                  <a:pt x="0" y="124967"/>
                </a:lnTo>
                <a:lnTo>
                  <a:pt x="9143" y="124967"/>
                </a:lnTo>
                <a:lnTo>
                  <a:pt x="9143" y="153924"/>
                </a:lnTo>
                <a:close/>
              </a:path>
              <a:path w="5046345" h="370839">
                <a:moveTo>
                  <a:pt x="9143" y="115824"/>
                </a:moveTo>
                <a:lnTo>
                  <a:pt x="0" y="115824"/>
                </a:lnTo>
                <a:lnTo>
                  <a:pt x="0" y="86867"/>
                </a:lnTo>
                <a:lnTo>
                  <a:pt x="9143" y="86867"/>
                </a:lnTo>
                <a:lnTo>
                  <a:pt x="9143" y="115824"/>
                </a:lnTo>
                <a:close/>
              </a:path>
              <a:path w="5046345" h="370839">
                <a:moveTo>
                  <a:pt x="9143" y="77724"/>
                </a:moveTo>
                <a:lnTo>
                  <a:pt x="0" y="77724"/>
                </a:lnTo>
                <a:lnTo>
                  <a:pt x="0" y="51816"/>
                </a:lnTo>
                <a:lnTo>
                  <a:pt x="1524" y="47243"/>
                </a:lnTo>
                <a:lnTo>
                  <a:pt x="10667" y="50291"/>
                </a:lnTo>
                <a:lnTo>
                  <a:pt x="9143" y="54863"/>
                </a:lnTo>
                <a:lnTo>
                  <a:pt x="10287" y="54863"/>
                </a:lnTo>
                <a:lnTo>
                  <a:pt x="9143" y="59435"/>
                </a:lnTo>
                <a:lnTo>
                  <a:pt x="9143" y="77724"/>
                </a:lnTo>
                <a:close/>
              </a:path>
              <a:path w="5046345" h="370839">
                <a:moveTo>
                  <a:pt x="10287" y="54863"/>
                </a:moveTo>
                <a:lnTo>
                  <a:pt x="9143" y="54863"/>
                </a:lnTo>
                <a:lnTo>
                  <a:pt x="10667" y="53340"/>
                </a:lnTo>
                <a:lnTo>
                  <a:pt x="10287" y="54863"/>
                </a:lnTo>
                <a:close/>
              </a:path>
              <a:path w="5046345" h="370839">
                <a:moveTo>
                  <a:pt x="13716" y="42671"/>
                </a:moveTo>
                <a:lnTo>
                  <a:pt x="6096" y="38100"/>
                </a:lnTo>
                <a:lnTo>
                  <a:pt x="10667" y="28955"/>
                </a:lnTo>
                <a:lnTo>
                  <a:pt x="18287" y="19811"/>
                </a:lnTo>
                <a:lnTo>
                  <a:pt x="24383" y="13716"/>
                </a:lnTo>
                <a:lnTo>
                  <a:pt x="30479" y="21335"/>
                </a:lnTo>
                <a:lnTo>
                  <a:pt x="24383" y="25908"/>
                </a:lnTo>
                <a:lnTo>
                  <a:pt x="25908" y="25908"/>
                </a:lnTo>
                <a:lnTo>
                  <a:pt x="19558" y="33527"/>
                </a:lnTo>
                <a:lnTo>
                  <a:pt x="18287" y="33527"/>
                </a:lnTo>
                <a:lnTo>
                  <a:pt x="13716" y="42671"/>
                </a:lnTo>
                <a:close/>
              </a:path>
              <a:path w="5046345" h="370839">
                <a:moveTo>
                  <a:pt x="18287" y="35051"/>
                </a:moveTo>
                <a:lnTo>
                  <a:pt x="18287" y="33527"/>
                </a:lnTo>
                <a:lnTo>
                  <a:pt x="19558" y="33527"/>
                </a:lnTo>
                <a:lnTo>
                  <a:pt x="18287" y="35051"/>
                </a:lnTo>
                <a:close/>
              </a:path>
              <a:path w="5046345" h="370839">
                <a:moveTo>
                  <a:pt x="38100" y="16763"/>
                </a:moveTo>
                <a:lnTo>
                  <a:pt x="33528" y="9143"/>
                </a:lnTo>
                <a:lnTo>
                  <a:pt x="38100" y="6095"/>
                </a:lnTo>
                <a:lnTo>
                  <a:pt x="39624" y="6095"/>
                </a:lnTo>
                <a:lnTo>
                  <a:pt x="50291" y="1524"/>
                </a:lnTo>
                <a:lnTo>
                  <a:pt x="57912" y="1524"/>
                </a:lnTo>
                <a:lnTo>
                  <a:pt x="62483" y="0"/>
                </a:lnTo>
                <a:lnTo>
                  <a:pt x="62483" y="10667"/>
                </a:lnTo>
                <a:lnTo>
                  <a:pt x="53339" y="10667"/>
                </a:lnTo>
                <a:lnTo>
                  <a:pt x="46227" y="13716"/>
                </a:lnTo>
                <a:lnTo>
                  <a:pt x="42671" y="13716"/>
                </a:lnTo>
                <a:lnTo>
                  <a:pt x="38100" y="16763"/>
                </a:lnTo>
                <a:close/>
              </a:path>
              <a:path w="5046345" h="370839">
                <a:moveTo>
                  <a:pt x="42671" y="15240"/>
                </a:moveTo>
                <a:lnTo>
                  <a:pt x="42671" y="13716"/>
                </a:lnTo>
                <a:lnTo>
                  <a:pt x="46227" y="13716"/>
                </a:lnTo>
                <a:lnTo>
                  <a:pt x="42671" y="15240"/>
                </a:lnTo>
                <a:close/>
              </a:path>
              <a:path w="5046345" h="370839">
                <a:moveTo>
                  <a:pt x="100583" y="10667"/>
                </a:moveTo>
                <a:lnTo>
                  <a:pt x="73151" y="10667"/>
                </a:lnTo>
                <a:lnTo>
                  <a:pt x="73151" y="0"/>
                </a:lnTo>
                <a:lnTo>
                  <a:pt x="100583" y="0"/>
                </a:lnTo>
                <a:lnTo>
                  <a:pt x="100583" y="10667"/>
                </a:lnTo>
                <a:close/>
              </a:path>
              <a:path w="5046345" h="370839">
                <a:moveTo>
                  <a:pt x="138683" y="10667"/>
                </a:moveTo>
                <a:lnTo>
                  <a:pt x="111251" y="10667"/>
                </a:lnTo>
                <a:lnTo>
                  <a:pt x="111251" y="0"/>
                </a:lnTo>
                <a:lnTo>
                  <a:pt x="138683" y="0"/>
                </a:lnTo>
                <a:lnTo>
                  <a:pt x="138683" y="10667"/>
                </a:lnTo>
                <a:close/>
              </a:path>
              <a:path w="5046345" h="370839">
                <a:moveTo>
                  <a:pt x="176783" y="10667"/>
                </a:moveTo>
                <a:lnTo>
                  <a:pt x="149351" y="10667"/>
                </a:lnTo>
                <a:lnTo>
                  <a:pt x="149351" y="0"/>
                </a:lnTo>
                <a:lnTo>
                  <a:pt x="176783" y="0"/>
                </a:lnTo>
                <a:lnTo>
                  <a:pt x="176783" y="10667"/>
                </a:lnTo>
                <a:close/>
              </a:path>
              <a:path w="5046345" h="370839">
                <a:moveTo>
                  <a:pt x="214883" y="10667"/>
                </a:moveTo>
                <a:lnTo>
                  <a:pt x="187451" y="10667"/>
                </a:lnTo>
                <a:lnTo>
                  <a:pt x="187451" y="0"/>
                </a:lnTo>
                <a:lnTo>
                  <a:pt x="214883" y="0"/>
                </a:lnTo>
                <a:lnTo>
                  <a:pt x="214883" y="10667"/>
                </a:lnTo>
                <a:close/>
              </a:path>
              <a:path w="5046345" h="370839">
                <a:moveTo>
                  <a:pt x="252983" y="10667"/>
                </a:moveTo>
                <a:lnTo>
                  <a:pt x="225551" y="10667"/>
                </a:lnTo>
                <a:lnTo>
                  <a:pt x="225551" y="0"/>
                </a:lnTo>
                <a:lnTo>
                  <a:pt x="252983" y="0"/>
                </a:lnTo>
                <a:lnTo>
                  <a:pt x="252983" y="10667"/>
                </a:lnTo>
                <a:close/>
              </a:path>
              <a:path w="5046345" h="370839">
                <a:moveTo>
                  <a:pt x="291083" y="10667"/>
                </a:moveTo>
                <a:lnTo>
                  <a:pt x="263651" y="10667"/>
                </a:lnTo>
                <a:lnTo>
                  <a:pt x="263651" y="0"/>
                </a:lnTo>
                <a:lnTo>
                  <a:pt x="291083" y="0"/>
                </a:lnTo>
                <a:lnTo>
                  <a:pt x="291083" y="10667"/>
                </a:lnTo>
                <a:close/>
              </a:path>
              <a:path w="5046345" h="370839">
                <a:moveTo>
                  <a:pt x="329183" y="10667"/>
                </a:moveTo>
                <a:lnTo>
                  <a:pt x="301751" y="10667"/>
                </a:lnTo>
                <a:lnTo>
                  <a:pt x="301751" y="0"/>
                </a:lnTo>
                <a:lnTo>
                  <a:pt x="329183" y="0"/>
                </a:lnTo>
                <a:lnTo>
                  <a:pt x="329183" y="10667"/>
                </a:lnTo>
                <a:close/>
              </a:path>
              <a:path w="5046345" h="370839">
                <a:moveTo>
                  <a:pt x="367283" y="10667"/>
                </a:moveTo>
                <a:lnTo>
                  <a:pt x="339851" y="10667"/>
                </a:lnTo>
                <a:lnTo>
                  <a:pt x="339851" y="0"/>
                </a:lnTo>
                <a:lnTo>
                  <a:pt x="367283" y="0"/>
                </a:lnTo>
                <a:lnTo>
                  <a:pt x="367283" y="10667"/>
                </a:lnTo>
                <a:close/>
              </a:path>
              <a:path w="5046345" h="370839">
                <a:moveTo>
                  <a:pt x="405383" y="10667"/>
                </a:moveTo>
                <a:lnTo>
                  <a:pt x="377951" y="10667"/>
                </a:lnTo>
                <a:lnTo>
                  <a:pt x="377951" y="0"/>
                </a:lnTo>
                <a:lnTo>
                  <a:pt x="405383" y="0"/>
                </a:lnTo>
                <a:lnTo>
                  <a:pt x="405383" y="10667"/>
                </a:lnTo>
                <a:close/>
              </a:path>
              <a:path w="5046345" h="370839">
                <a:moveTo>
                  <a:pt x="443483" y="10667"/>
                </a:moveTo>
                <a:lnTo>
                  <a:pt x="416051" y="10667"/>
                </a:lnTo>
                <a:lnTo>
                  <a:pt x="416051" y="0"/>
                </a:lnTo>
                <a:lnTo>
                  <a:pt x="443483" y="0"/>
                </a:lnTo>
                <a:lnTo>
                  <a:pt x="443483" y="10667"/>
                </a:lnTo>
                <a:close/>
              </a:path>
              <a:path w="5046345" h="370839">
                <a:moveTo>
                  <a:pt x="481583" y="10667"/>
                </a:moveTo>
                <a:lnTo>
                  <a:pt x="454151" y="10667"/>
                </a:lnTo>
                <a:lnTo>
                  <a:pt x="454151" y="0"/>
                </a:lnTo>
                <a:lnTo>
                  <a:pt x="481583" y="0"/>
                </a:lnTo>
                <a:lnTo>
                  <a:pt x="481583" y="10667"/>
                </a:lnTo>
                <a:close/>
              </a:path>
              <a:path w="5046345" h="370839">
                <a:moveTo>
                  <a:pt x="519683" y="10667"/>
                </a:moveTo>
                <a:lnTo>
                  <a:pt x="492251" y="10667"/>
                </a:lnTo>
                <a:lnTo>
                  <a:pt x="492251" y="0"/>
                </a:lnTo>
                <a:lnTo>
                  <a:pt x="519683" y="0"/>
                </a:lnTo>
                <a:lnTo>
                  <a:pt x="519683" y="10667"/>
                </a:lnTo>
                <a:close/>
              </a:path>
              <a:path w="5046345" h="370839">
                <a:moveTo>
                  <a:pt x="557783" y="10667"/>
                </a:moveTo>
                <a:lnTo>
                  <a:pt x="530351" y="10667"/>
                </a:lnTo>
                <a:lnTo>
                  <a:pt x="530351" y="0"/>
                </a:lnTo>
                <a:lnTo>
                  <a:pt x="557783" y="0"/>
                </a:lnTo>
                <a:lnTo>
                  <a:pt x="557783" y="10667"/>
                </a:lnTo>
                <a:close/>
              </a:path>
              <a:path w="5046345" h="370839">
                <a:moveTo>
                  <a:pt x="595883" y="10667"/>
                </a:moveTo>
                <a:lnTo>
                  <a:pt x="568451" y="10667"/>
                </a:lnTo>
                <a:lnTo>
                  <a:pt x="568451" y="0"/>
                </a:lnTo>
                <a:lnTo>
                  <a:pt x="595883" y="0"/>
                </a:lnTo>
                <a:lnTo>
                  <a:pt x="595883" y="10667"/>
                </a:lnTo>
                <a:close/>
              </a:path>
              <a:path w="5046345" h="370839">
                <a:moveTo>
                  <a:pt x="633983" y="10667"/>
                </a:moveTo>
                <a:lnTo>
                  <a:pt x="606551" y="10667"/>
                </a:lnTo>
                <a:lnTo>
                  <a:pt x="606551" y="0"/>
                </a:lnTo>
                <a:lnTo>
                  <a:pt x="633983" y="0"/>
                </a:lnTo>
                <a:lnTo>
                  <a:pt x="633983" y="10667"/>
                </a:lnTo>
                <a:close/>
              </a:path>
              <a:path w="5046345" h="370839">
                <a:moveTo>
                  <a:pt x="672084" y="10667"/>
                </a:moveTo>
                <a:lnTo>
                  <a:pt x="644651" y="10667"/>
                </a:lnTo>
                <a:lnTo>
                  <a:pt x="644651" y="0"/>
                </a:lnTo>
                <a:lnTo>
                  <a:pt x="672084" y="0"/>
                </a:lnTo>
                <a:lnTo>
                  <a:pt x="672084" y="10667"/>
                </a:lnTo>
                <a:close/>
              </a:path>
              <a:path w="5046345" h="370839">
                <a:moveTo>
                  <a:pt x="710184" y="10667"/>
                </a:moveTo>
                <a:lnTo>
                  <a:pt x="682751" y="10667"/>
                </a:lnTo>
                <a:lnTo>
                  <a:pt x="682751" y="0"/>
                </a:lnTo>
                <a:lnTo>
                  <a:pt x="710184" y="0"/>
                </a:lnTo>
                <a:lnTo>
                  <a:pt x="710184" y="10667"/>
                </a:lnTo>
                <a:close/>
              </a:path>
              <a:path w="5046345" h="370839">
                <a:moveTo>
                  <a:pt x="748284" y="10667"/>
                </a:moveTo>
                <a:lnTo>
                  <a:pt x="720851" y="10667"/>
                </a:lnTo>
                <a:lnTo>
                  <a:pt x="720851" y="0"/>
                </a:lnTo>
                <a:lnTo>
                  <a:pt x="748284" y="0"/>
                </a:lnTo>
                <a:lnTo>
                  <a:pt x="748284" y="10667"/>
                </a:lnTo>
                <a:close/>
              </a:path>
              <a:path w="5046345" h="370839">
                <a:moveTo>
                  <a:pt x="786384" y="10667"/>
                </a:moveTo>
                <a:lnTo>
                  <a:pt x="758951" y="10667"/>
                </a:lnTo>
                <a:lnTo>
                  <a:pt x="758951" y="0"/>
                </a:lnTo>
                <a:lnTo>
                  <a:pt x="786384" y="0"/>
                </a:lnTo>
                <a:lnTo>
                  <a:pt x="786384" y="10667"/>
                </a:lnTo>
                <a:close/>
              </a:path>
              <a:path w="5046345" h="370839">
                <a:moveTo>
                  <a:pt x="824484" y="10667"/>
                </a:moveTo>
                <a:lnTo>
                  <a:pt x="797051" y="10667"/>
                </a:lnTo>
                <a:lnTo>
                  <a:pt x="797051" y="0"/>
                </a:lnTo>
                <a:lnTo>
                  <a:pt x="824484" y="0"/>
                </a:lnTo>
                <a:lnTo>
                  <a:pt x="824484" y="10667"/>
                </a:lnTo>
                <a:close/>
              </a:path>
              <a:path w="5046345" h="370839">
                <a:moveTo>
                  <a:pt x="862584" y="10667"/>
                </a:moveTo>
                <a:lnTo>
                  <a:pt x="835151" y="10667"/>
                </a:lnTo>
                <a:lnTo>
                  <a:pt x="835151" y="0"/>
                </a:lnTo>
                <a:lnTo>
                  <a:pt x="862584" y="0"/>
                </a:lnTo>
                <a:lnTo>
                  <a:pt x="862584" y="10667"/>
                </a:lnTo>
                <a:close/>
              </a:path>
              <a:path w="5046345" h="370839">
                <a:moveTo>
                  <a:pt x="900684" y="10667"/>
                </a:moveTo>
                <a:lnTo>
                  <a:pt x="873251" y="10667"/>
                </a:lnTo>
                <a:lnTo>
                  <a:pt x="873251" y="0"/>
                </a:lnTo>
                <a:lnTo>
                  <a:pt x="900684" y="0"/>
                </a:lnTo>
                <a:lnTo>
                  <a:pt x="900684" y="10667"/>
                </a:lnTo>
                <a:close/>
              </a:path>
              <a:path w="5046345" h="370839">
                <a:moveTo>
                  <a:pt x="938784" y="10667"/>
                </a:moveTo>
                <a:lnTo>
                  <a:pt x="911351" y="10667"/>
                </a:lnTo>
                <a:lnTo>
                  <a:pt x="911351" y="0"/>
                </a:lnTo>
                <a:lnTo>
                  <a:pt x="938784" y="0"/>
                </a:lnTo>
                <a:lnTo>
                  <a:pt x="938784" y="10667"/>
                </a:lnTo>
                <a:close/>
              </a:path>
              <a:path w="5046345" h="370839">
                <a:moveTo>
                  <a:pt x="976884" y="10667"/>
                </a:moveTo>
                <a:lnTo>
                  <a:pt x="949451" y="10667"/>
                </a:lnTo>
                <a:lnTo>
                  <a:pt x="949451" y="0"/>
                </a:lnTo>
                <a:lnTo>
                  <a:pt x="976884" y="0"/>
                </a:lnTo>
                <a:lnTo>
                  <a:pt x="976884" y="10667"/>
                </a:lnTo>
                <a:close/>
              </a:path>
              <a:path w="5046345" h="370839">
                <a:moveTo>
                  <a:pt x="1014984" y="10667"/>
                </a:moveTo>
                <a:lnTo>
                  <a:pt x="987551" y="10667"/>
                </a:lnTo>
                <a:lnTo>
                  <a:pt x="987551" y="0"/>
                </a:lnTo>
                <a:lnTo>
                  <a:pt x="1014984" y="0"/>
                </a:lnTo>
                <a:lnTo>
                  <a:pt x="1014984" y="10667"/>
                </a:lnTo>
                <a:close/>
              </a:path>
              <a:path w="5046345" h="370839">
                <a:moveTo>
                  <a:pt x="1053084" y="10667"/>
                </a:moveTo>
                <a:lnTo>
                  <a:pt x="1025651" y="10667"/>
                </a:lnTo>
                <a:lnTo>
                  <a:pt x="1025651" y="0"/>
                </a:lnTo>
                <a:lnTo>
                  <a:pt x="1053084" y="0"/>
                </a:lnTo>
                <a:lnTo>
                  <a:pt x="1053084" y="10667"/>
                </a:lnTo>
                <a:close/>
              </a:path>
              <a:path w="5046345" h="370839">
                <a:moveTo>
                  <a:pt x="1091184" y="10667"/>
                </a:moveTo>
                <a:lnTo>
                  <a:pt x="1063751" y="10667"/>
                </a:lnTo>
                <a:lnTo>
                  <a:pt x="1063751" y="0"/>
                </a:lnTo>
                <a:lnTo>
                  <a:pt x="1091184" y="0"/>
                </a:lnTo>
                <a:lnTo>
                  <a:pt x="1091184" y="10667"/>
                </a:lnTo>
                <a:close/>
              </a:path>
              <a:path w="5046345" h="370839">
                <a:moveTo>
                  <a:pt x="1129284" y="10667"/>
                </a:moveTo>
                <a:lnTo>
                  <a:pt x="1101851" y="10667"/>
                </a:lnTo>
                <a:lnTo>
                  <a:pt x="1101851" y="0"/>
                </a:lnTo>
                <a:lnTo>
                  <a:pt x="1129284" y="0"/>
                </a:lnTo>
                <a:lnTo>
                  <a:pt x="1129284" y="10667"/>
                </a:lnTo>
                <a:close/>
              </a:path>
              <a:path w="5046345" h="370839">
                <a:moveTo>
                  <a:pt x="1167384" y="10667"/>
                </a:moveTo>
                <a:lnTo>
                  <a:pt x="1139951" y="10667"/>
                </a:lnTo>
                <a:lnTo>
                  <a:pt x="1139951" y="0"/>
                </a:lnTo>
                <a:lnTo>
                  <a:pt x="1167384" y="0"/>
                </a:lnTo>
                <a:lnTo>
                  <a:pt x="1167384" y="10667"/>
                </a:lnTo>
                <a:close/>
              </a:path>
              <a:path w="5046345" h="370839">
                <a:moveTo>
                  <a:pt x="1205484" y="10667"/>
                </a:moveTo>
                <a:lnTo>
                  <a:pt x="1178051" y="10667"/>
                </a:lnTo>
                <a:lnTo>
                  <a:pt x="1178051" y="0"/>
                </a:lnTo>
                <a:lnTo>
                  <a:pt x="1205484" y="0"/>
                </a:lnTo>
                <a:lnTo>
                  <a:pt x="1205484" y="10667"/>
                </a:lnTo>
                <a:close/>
              </a:path>
              <a:path w="5046345" h="370839">
                <a:moveTo>
                  <a:pt x="1243584" y="10667"/>
                </a:moveTo>
                <a:lnTo>
                  <a:pt x="1216151" y="10667"/>
                </a:lnTo>
                <a:lnTo>
                  <a:pt x="1216151" y="0"/>
                </a:lnTo>
                <a:lnTo>
                  <a:pt x="1243584" y="0"/>
                </a:lnTo>
                <a:lnTo>
                  <a:pt x="1243584" y="10667"/>
                </a:lnTo>
                <a:close/>
              </a:path>
              <a:path w="5046345" h="370839">
                <a:moveTo>
                  <a:pt x="1281684" y="10667"/>
                </a:moveTo>
                <a:lnTo>
                  <a:pt x="1254251" y="10667"/>
                </a:lnTo>
                <a:lnTo>
                  <a:pt x="1254251" y="0"/>
                </a:lnTo>
                <a:lnTo>
                  <a:pt x="1281684" y="0"/>
                </a:lnTo>
                <a:lnTo>
                  <a:pt x="1281684" y="10667"/>
                </a:lnTo>
                <a:close/>
              </a:path>
              <a:path w="5046345" h="370839">
                <a:moveTo>
                  <a:pt x="1319784" y="10667"/>
                </a:moveTo>
                <a:lnTo>
                  <a:pt x="1292351" y="10667"/>
                </a:lnTo>
                <a:lnTo>
                  <a:pt x="1292351" y="0"/>
                </a:lnTo>
                <a:lnTo>
                  <a:pt x="1319784" y="0"/>
                </a:lnTo>
                <a:lnTo>
                  <a:pt x="1319784" y="10667"/>
                </a:lnTo>
                <a:close/>
              </a:path>
              <a:path w="5046345" h="370839">
                <a:moveTo>
                  <a:pt x="1357884" y="10667"/>
                </a:moveTo>
                <a:lnTo>
                  <a:pt x="1330451" y="10667"/>
                </a:lnTo>
                <a:lnTo>
                  <a:pt x="1330451" y="0"/>
                </a:lnTo>
                <a:lnTo>
                  <a:pt x="1357884" y="0"/>
                </a:lnTo>
                <a:lnTo>
                  <a:pt x="1357884" y="10667"/>
                </a:lnTo>
                <a:close/>
              </a:path>
              <a:path w="5046345" h="370839">
                <a:moveTo>
                  <a:pt x="1395984" y="10667"/>
                </a:moveTo>
                <a:lnTo>
                  <a:pt x="1368551" y="10667"/>
                </a:lnTo>
                <a:lnTo>
                  <a:pt x="1368551" y="0"/>
                </a:lnTo>
                <a:lnTo>
                  <a:pt x="1395984" y="0"/>
                </a:lnTo>
                <a:lnTo>
                  <a:pt x="1395984" y="10667"/>
                </a:lnTo>
                <a:close/>
              </a:path>
              <a:path w="5046345" h="370839">
                <a:moveTo>
                  <a:pt x="1434084" y="10667"/>
                </a:moveTo>
                <a:lnTo>
                  <a:pt x="1406651" y="10667"/>
                </a:lnTo>
                <a:lnTo>
                  <a:pt x="1406651" y="0"/>
                </a:lnTo>
                <a:lnTo>
                  <a:pt x="1434084" y="0"/>
                </a:lnTo>
                <a:lnTo>
                  <a:pt x="1434084" y="10667"/>
                </a:lnTo>
                <a:close/>
              </a:path>
              <a:path w="5046345" h="370839">
                <a:moveTo>
                  <a:pt x="1472184" y="10667"/>
                </a:moveTo>
                <a:lnTo>
                  <a:pt x="1444751" y="10667"/>
                </a:lnTo>
                <a:lnTo>
                  <a:pt x="1444751" y="0"/>
                </a:lnTo>
                <a:lnTo>
                  <a:pt x="1472184" y="0"/>
                </a:lnTo>
                <a:lnTo>
                  <a:pt x="1472184" y="10667"/>
                </a:lnTo>
                <a:close/>
              </a:path>
              <a:path w="5046345" h="370839">
                <a:moveTo>
                  <a:pt x="1510284" y="10667"/>
                </a:moveTo>
                <a:lnTo>
                  <a:pt x="1482851" y="10667"/>
                </a:lnTo>
                <a:lnTo>
                  <a:pt x="1482851" y="0"/>
                </a:lnTo>
                <a:lnTo>
                  <a:pt x="1510284" y="0"/>
                </a:lnTo>
                <a:lnTo>
                  <a:pt x="1510284" y="10667"/>
                </a:lnTo>
                <a:close/>
              </a:path>
              <a:path w="5046345" h="370839">
                <a:moveTo>
                  <a:pt x="1548384" y="10667"/>
                </a:moveTo>
                <a:lnTo>
                  <a:pt x="1520951" y="10667"/>
                </a:lnTo>
                <a:lnTo>
                  <a:pt x="1520951" y="0"/>
                </a:lnTo>
                <a:lnTo>
                  <a:pt x="1548384" y="0"/>
                </a:lnTo>
                <a:lnTo>
                  <a:pt x="1548384" y="10667"/>
                </a:lnTo>
                <a:close/>
              </a:path>
              <a:path w="5046345" h="370839">
                <a:moveTo>
                  <a:pt x="1586484" y="10667"/>
                </a:moveTo>
                <a:lnTo>
                  <a:pt x="1559051" y="10667"/>
                </a:lnTo>
                <a:lnTo>
                  <a:pt x="1559051" y="0"/>
                </a:lnTo>
                <a:lnTo>
                  <a:pt x="1586484" y="0"/>
                </a:lnTo>
                <a:lnTo>
                  <a:pt x="1586484" y="10667"/>
                </a:lnTo>
                <a:close/>
              </a:path>
              <a:path w="5046345" h="370839">
                <a:moveTo>
                  <a:pt x="1624584" y="10667"/>
                </a:moveTo>
                <a:lnTo>
                  <a:pt x="1597151" y="10667"/>
                </a:lnTo>
                <a:lnTo>
                  <a:pt x="1597151" y="0"/>
                </a:lnTo>
                <a:lnTo>
                  <a:pt x="1624584" y="0"/>
                </a:lnTo>
                <a:lnTo>
                  <a:pt x="1624584" y="10667"/>
                </a:lnTo>
                <a:close/>
              </a:path>
              <a:path w="5046345" h="370839">
                <a:moveTo>
                  <a:pt x="1662684" y="10667"/>
                </a:moveTo>
                <a:lnTo>
                  <a:pt x="1635251" y="10667"/>
                </a:lnTo>
                <a:lnTo>
                  <a:pt x="1635251" y="0"/>
                </a:lnTo>
                <a:lnTo>
                  <a:pt x="1662684" y="0"/>
                </a:lnTo>
                <a:lnTo>
                  <a:pt x="1662684" y="10667"/>
                </a:lnTo>
                <a:close/>
              </a:path>
              <a:path w="5046345" h="370839">
                <a:moveTo>
                  <a:pt x="1700784" y="10667"/>
                </a:moveTo>
                <a:lnTo>
                  <a:pt x="1673351" y="10667"/>
                </a:lnTo>
                <a:lnTo>
                  <a:pt x="1673351" y="0"/>
                </a:lnTo>
                <a:lnTo>
                  <a:pt x="1700784" y="0"/>
                </a:lnTo>
                <a:lnTo>
                  <a:pt x="1700784" y="10667"/>
                </a:lnTo>
                <a:close/>
              </a:path>
              <a:path w="5046345" h="370839">
                <a:moveTo>
                  <a:pt x="1738884" y="10667"/>
                </a:moveTo>
                <a:lnTo>
                  <a:pt x="1711451" y="10667"/>
                </a:lnTo>
                <a:lnTo>
                  <a:pt x="1711451" y="0"/>
                </a:lnTo>
                <a:lnTo>
                  <a:pt x="1738884" y="0"/>
                </a:lnTo>
                <a:lnTo>
                  <a:pt x="1738884" y="10667"/>
                </a:lnTo>
                <a:close/>
              </a:path>
              <a:path w="5046345" h="370839">
                <a:moveTo>
                  <a:pt x="1776984" y="10667"/>
                </a:moveTo>
                <a:lnTo>
                  <a:pt x="1749551" y="10667"/>
                </a:lnTo>
                <a:lnTo>
                  <a:pt x="1749551" y="0"/>
                </a:lnTo>
                <a:lnTo>
                  <a:pt x="1776984" y="0"/>
                </a:lnTo>
                <a:lnTo>
                  <a:pt x="1776984" y="10667"/>
                </a:lnTo>
                <a:close/>
              </a:path>
              <a:path w="5046345" h="370839">
                <a:moveTo>
                  <a:pt x="1815084" y="10667"/>
                </a:moveTo>
                <a:lnTo>
                  <a:pt x="1787651" y="10667"/>
                </a:lnTo>
                <a:lnTo>
                  <a:pt x="1787651" y="0"/>
                </a:lnTo>
                <a:lnTo>
                  <a:pt x="1815084" y="0"/>
                </a:lnTo>
                <a:lnTo>
                  <a:pt x="1815084" y="10667"/>
                </a:lnTo>
                <a:close/>
              </a:path>
              <a:path w="5046345" h="370839">
                <a:moveTo>
                  <a:pt x="1853184" y="10667"/>
                </a:moveTo>
                <a:lnTo>
                  <a:pt x="1825751" y="10667"/>
                </a:lnTo>
                <a:lnTo>
                  <a:pt x="1825751" y="0"/>
                </a:lnTo>
                <a:lnTo>
                  <a:pt x="1853184" y="0"/>
                </a:lnTo>
                <a:lnTo>
                  <a:pt x="1853184" y="10667"/>
                </a:lnTo>
                <a:close/>
              </a:path>
              <a:path w="5046345" h="370839">
                <a:moveTo>
                  <a:pt x="1891284" y="10667"/>
                </a:moveTo>
                <a:lnTo>
                  <a:pt x="1863851" y="10667"/>
                </a:lnTo>
                <a:lnTo>
                  <a:pt x="1863851" y="0"/>
                </a:lnTo>
                <a:lnTo>
                  <a:pt x="1891284" y="0"/>
                </a:lnTo>
                <a:lnTo>
                  <a:pt x="1891284" y="10667"/>
                </a:lnTo>
                <a:close/>
              </a:path>
              <a:path w="5046345" h="370839">
                <a:moveTo>
                  <a:pt x="1929384" y="10667"/>
                </a:moveTo>
                <a:lnTo>
                  <a:pt x="1901951" y="10667"/>
                </a:lnTo>
                <a:lnTo>
                  <a:pt x="1901951" y="0"/>
                </a:lnTo>
                <a:lnTo>
                  <a:pt x="1929384" y="0"/>
                </a:lnTo>
                <a:lnTo>
                  <a:pt x="1929384" y="10667"/>
                </a:lnTo>
                <a:close/>
              </a:path>
              <a:path w="5046345" h="370839">
                <a:moveTo>
                  <a:pt x="1967484" y="10667"/>
                </a:moveTo>
                <a:lnTo>
                  <a:pt x="1940051" y="10667"/>
                </a:lnTo>
                <a:lnTo>
                  <a:pt x="1940051" y="0"/>
                </a:lnTo>
                <a:lnTo>
                  <a:pt x="1967484" y="0"/>
                </a:lnTo>
                <a:lnTo>
                  <a:pt x="1967484" y="10667"/>
                </a:lnTo>
                <a:close/>
              </a:path>
              <a:path w="5046345" h="370839">
                <a:moveTo>
                  <a:pt x="2005584" y="10667"/>
                </a:moveTo>
                <a:lnTo>
                  <a:pt x="1978151" y="10667"/>
                </a:lnTo>
                <a:lnTo>
                  <a:pt x="1978151" y="0"/>
                </a:lnTo>
                <a:lnTo>
                  <a:pt x="2005584" y="0"/>
                </a:lnTo>
                <a:lnTo>
                  <a:pt x="2005584" y="10667"/>
                </a:lnTo>
                <a:close/>
              </a:path>
              <a:path w="5046345" h="370839">
                <a:moveTo>
                  <a:pt x="2043684" y="10667"/>
                </a:moveTo>
                <a:lnTo>
                  <a:pt x="2016251" y="10667"/>
                </a:lnTo>
                <a:lnTo>
                  <a:pt x="2016251" y="0"/>
                </a:lnTo>
                <a:lnTo>
                  <a:pt x="2043684" y="0"/>
                </a:lnTo>
                <a:lnTo>
                  <a:pt x="2043684" y="10667"/>
                </a:lnTo>
                <a:close/>
              </a:path>
              <a:path w="5046345" h="370839">
                <a:moveTo>
                  <a:pt x="2081784" y="10667"/>
                </a:moveTo>
                <a:lnTo>
                  <a:pt x="2054351" y="10667"/>
                </a:lnTo>
                <a:lnTo>
                  <a:pt x="2054351" y="0"/>
                </a:lnTo>
                <a:lnTo>
                  <a:pt x="2081784" y="0"/>
                </a:lnTo>
                <a:lnTo>
                  <a:pt x="2081784" y="10667"/>
                </a:lnTo>
                <a:close/>
              </a:path>
              <a:path w="5046345" h="370839">
                <a:moveTo>
                  <a:pt x="2119884" y="10667"/>
                </a:moveTo>
                <a:lnTo>
                  <a:pt x="2092451" y="10667"/>
                </a:lnTo>
                <a:lnTo>
                  <a:pt x="2092451" y="0"/>
                </a:lnTo>
                <a:lnTo>
                  <a:pt x="2119884" y="0"/>
                </a:lnTo>
                <a:lnTo>
                  <a:pt x="2119884" y="10667"/>
                </a:lnTo>
                <a:close/>
              </a:path>
              <a:path w="5046345" h="370839">
                <a:moveTo>
                  <a:pt x="2157984" y="10667"/>
                </a:moveTo>
                <a:lnTo>
                  <a:pt x="2130551" y="10667"/>
                </a:lnTo>
                <a:lnTo>
                  <a:pt x="2130551" y="0"/>
                </a:lnTo>
                <a:lnTo>
                  <a:pt x="2157984" y="0"/>
                </a:lnTo>
                <a:lnTo>
                  <a:pt x="2157984" y="10667"/>
                </a:lnTo>
                <a:close/>
              </a:path>
              <a:path w="5046345" h="370839">
                <a:moveTo>
                  <a:pt x="2196084" y="10667"/>
                </a:moveTo>
                <a:lnTo>
                  <a:pt x="2168651" y="10667"/>
                </a:lnTo>
                <a:lnTo>
                  <a:pt x="2168651" y="0"/>
                </a:lnTo>
                <a:lnTo>
                  <a:pt x="2196084" y="0"/>
                </a:lnTo>
                <a:lnTo>
                  <a:pt x="2196084" y="10667"/>
                </a:lnTo>
                <a:close/>
              </a:path>
              <a:path w="5046345" h="370839">
                <a:moveTo>
                  <a:pt x="2234184" y="10667"/>
                </a:moveTo>
                <a:lnTo>
                  <a:pt x="2206751" y="10667"/>
                </a:lnTo>
                <a:lnTo>
                  <a:pt x="2206751" y="0"/>
                </a:lnTo>
                <a:lnTo>
                  <a:pt x="2234184" y="0"/>
                </a:lnTo>
                <a:lnTo>
                  <a:pt x="2234184" y="10667"/>
                </a:lnTo>
                <a:close/>
              </a:path>
              <a:path w="5046345" h="370839">
                <a:moveTo>
                  <a:pt x="2272284" y="10667"/>
                </a:moveTo>
                <a:lnTo>
                  <a:pt x="2244852" y="10667"/>
                </a:lnTo>
                <a:lnTo>
                  <a:pt x="2244852" y="0"/>
                </a:lnTo>
                <a:lnTo>
                  <a:pt x="2272284" y="0"/>
                </a:lnTo>
                <a:lnTo>
                  <a:pt x="2272284" y="10667"/>
                </a:lnTo>
                <a:close/>
              </a:path>
              <a:path w="5046345" h="370839">
                <a:moveTo>
                  <a:pt x="2310384" y="10667"/>
                </a:moveTo>
                <a:lnTo>
                  <a:pt x="2282952" y="10667"/>
                </a:lnTo>
                <a:lnTo>
                  <a:pt x="2282952" y="0"/>
                </a:lnTo>
                <a:lnTo>
                  <a:pt x="2310384" y="0"/>
                </a:lnTo>
                <a:lnTo>
                  <a:pt x="2310384" y="10667"/>
                </a:lnTo>
                <a:close/>
              </a:path>
              <a:path w="5046345" h="370839">
                <a:moveTo>
                  <a:pt x="2348484" y="10667"/>
                </a:moveTo>
                <a:lnTo>
                  <a:pt x="2321052" y="10667"/>
                </a:lnTo>
                <a:lnTo>
                  <a:pt x="2321052" y="0"/>
                </a:lnTo>
                <a:lnTo>
                  <a:pt x="2348484" y="0"/>
                </a:lnTo>
                <a:lnTo>
                  <a:pt x="2348484" y="10667"/>
                </a:lnTo>
                <a:close/>
              </a:path>
              <a:path w="5046345" h="370839">
                <a:moveTo>
                  <a:pt x="2386584" y="10667"/>
                </a:moveTo>
                <a:lnTo>
                  <a:pt x="2359152" y="10667"/>
                </a:lnTo>
                <a:lnTo>
                  <a:pt x="2359152" y="0"/>
                </a:lnTo>
                <a:lnTo>
                  <a:pt x="2386584" y="0"/>
                </a:lnTo>
                <a:lnTo>
                  <a:pt x="2386584" y="10667"/>
                </a:lnTo>
                <a:close/>
              </a:path>
              <a:path w="5046345" h="370839">
                <a:moveTo>
                  <a:pt x="2424684" y="10667"/>
                </a:moveTo>
                <a:lnTo>
                  <a:pt x="2397252" y="10667"/>
                </a:lnTo>
                <a:lnTo>
                  <a:pt x="2397252" y="0"/>
                </a:lnTo>
                <a:lnTo>
                  <a:pt x="2424684" y="0"/>
                </a:lnTo>
                <a:lnTo>
                  <a:pt x="2424684" y="10667"/>
                </a:lnTo>
                <a:close/>
              </a:path>
              <a:path w="5046345" h="370839">
                <a:moveTo>
                  <a:pt x="2462784" y="10667"/>
                </a:moveTo>
                <a:lnTo>
                  <a:pt x="2435352" y="10667"/>
                </a:lnTo>
                <a:lnTo>
                  <a:pt x="2435352" y="0"/>
                </a:lnTo>
                <a:lnTo>
                  <a:pt x="2462784" y="0"/>
                </a:lnTo>
                <a:lnTo>
                  <a:pt x="2462784" y="10667"/>
                </a:lnTo>
                <a:close/>
              </a:path>
              <a:path w="5046345" h="370839">
                <a:moveTo>
                  <a:pt x="2500884" y="10667"/>
                </a:moveTo>
                <a:lnTo>
                  <a:pt x="2473452" y="10667"/>
                </a:lnTo>
                <a:lnTo>
                  <a:pt x="2473452" y="0"/>
                </a:lnTo>
                <a:lnTo>
                  <a:pt x="2500884" y="0"/>
                </a:lnTo>
                <a:lnTo>
                  <a:pt x="2500884" y="10667"/>
                </a:lnTo>
                <a:close/>
              </a:path>
              <a:path w="5046345" h="370839">
                <a:moveTo>
                  <a:pt x="2538984" y="10667"/>
                </a:moveTo>
                <a:lnTo>
                  <a:pt x="2511552" y="10667"/>
                </a:lnTo>
                <a:lnTo>
                  <a:pt x="2511552" y="0"/>
                </a:lnTo>
                <a:lnTo>
                  <a:pt x="2538984" y="0"/>
                </a:lnTo>
                <a:lnTo>
                  <a:pt x="2538984" y="10667"/>
                </a:lnTo>
                <a:close/>
              </a:path>
              <a:path w="5046345" h="370839">
                <a:moveTo>
                  <a:pt x="2577084" y="10667"/>
                </a:moveTo>
                <a:lnTo>
                  <a:pt x="2549652" y="10667"/>
                </a:lnTo>
                <a:lnTo>
                  <a:pt x="2549652" y="0"/>
                </a:lnTo>
                <a:lnTo>
                  <a:pt x="2577084" y="0"/>
                </a:lnTo>
                <a:lnTo>
                  <a:pt x="2577084" y="10667"/>
                </a:lnTo>
                <a:close/>
              </a:path>
              <a:path w="5046345" h="370839">
                <a:moveTo>
                  <a:pt x="2615184" y="10667"/>
                </a:moveTo>
                <a:lnTo>
                  <a:pt x="2587752" y="10667"/>
                </a:lnTo>
                <a:lnTo>
                  <a:pt x="2587752" y="0"/>
                </a:lnTo>
                <a:lnTo>
                  <a:pt x="2615184" y="0"/>
                </a:lnTo>
                <a:lnTo>
                  <a:pt x="2615184" y="10667"/>
                </a:lnTo>
                <a:close/>
              </a:path>
              <a:path w="5046345" h="370839">
                <a:moveTo>
                  <a:pt x="2653284" y="10667"/>
                </a:moveTo>
                <a:lnTo>
                  <a:pt x="2625852" y="10667"/>
                </a:lnTo>
                <a:lnTo>
                  <a:pt x="2625852" y="0"/>
                </a:lnTo>
                <a:lnTo>
                  <a:pt x="2653284" y="0"/>
                </a:lnTo>
                <a:lnTo>
                  <a:pt x="2653284" y="10667"/>
                </a:lnTo>
                <a:close/>
              </a:path>
              <a:path w="5046345" h="370839">
                <a:moveTo>
                  <a:pt x="2691384" y="10667"/>
                </a:moveTo>
                <a:lnTo>
                  <a:pt x="2663952" y="10667"/>
                </a:lnTo>
                <a:lnTo>
                  <a:pt x="2663952" y="0"/>
                </a:lnTo>
                <a:lnTo>
                  <a:pt x="2691384" y="0"/>
                </a:lnTo>
                <a:lnTo>
                  <a:pt x="2691384" y="10667"/>
                </a:lnTo>
                <a:close/>
              </a:path>
              <a:path w="5046345" h="370839">
                <a:moveTo>
                  <a:pt x="2729484" y="10667"/>
                </a:moveTo>
                <a:lnTo>
                  <a:pt x="2702052" y="10667"/>
                </a:lnTo>
                <a:lnTo>
                  <a:pt x="2702052" y="0"/>
                </a:lnTo>
                <a:lnTo>
                  <a:pt x="2729484" y="0"/>
                </a:lnTo>
                <a:lnTo>
                  <a:pt x="2729484" y="10667"/>
                </a:lnTo>
                <a:close/>
              </a:path>
              <a:path w="5046345" h="370839">
                <a:moveTo>
                  <a:pt x="2767584" y="10667"/>
                </a:moveTo>
                <a:lnTo>
                  <a:pt x="2740152" y="10667"/>
                </a:lnTo>
                <a:lnTo>
                  <a:pt x="2740152" y="0"/>
                </a:lnTo>
                <a:lnTo>
                  <a:pt x="2767584" y="0"/>
                </a:lnTo>
                <a:lnTo>
                  <a:pt x="2767584" y="10667"/>
                </a:lnTo>
                <a:close/>
              </a:path>
              <a:path w="5046345" h="370839">
                <a:moveTo>
                  <a:pt x="2805684" y="10667"/>
                </a:moveTo>
                <a:lnTo>
                  <a:pt x="2778252" y="10667"/>
                </a:lnTo>
                <a:lnTo>
                  <a:pt x="2778252" y="0"/>
                </a:lnTo>
                <a:lnTo>
                  <a:pt x="2805684" y="0"/>
                </a:lnTo>
                <a:lnTo>
                  <a:pt x="2805684" y="10667"/>
                </a:lnTo>
                <a:close/>
              </a:path>
              <a:path w="5046345" h="370839">
                <a:moveTo>
                  <a:pt x="2843784" y="10667"/>
                </a:moveTo>
                <a:lnTo>
                  <a:pt x="2816352" y="10667"/>
                </a:lnTo>
                <a:lnTo>
                  <a:pt x="2816352" y="0"/>
                </a:lnTo>
                <a:lnTo>
                  <a:pt x="2843784" y="0"/>
                </a:lnTo>
                <a:lnTo>
                  <a:pt x="2843784" y="10667"/>
                </a:lnTo>
                <a:close/>
              </a:path>
              <a:path w="5046345" h="370839">
                <a:moveTo>
                  <a:pt x="2881884" y="10667"/>
                </a:moveTo>
                <a:lnTo>
                  <a:pt x="2854452" y="10667"/>
                </a:lnTo>
                <a:lnTo>
                  <a:pt x="2854452" y="0"/>
                </a:lnTo>
                <a:lnTo>
                  <a:pt x="2881884" y="0"/>
                </a:lnTo>
                <a:lnTo>
                  <a:pt x="2881884" y="10667"/>
                </a:lnTo>
                <a:close/>
              </a:path>
              <a:path w="5046345" h="370839">
                <a:moveTo>
                  <a:pt x="2919984" y="10667"/>
                </a:moveTo>
                <a:lnTo>
                  <a:pt x="2892552" y="10667"/>
                </a:lnTo>
                <a:lnTo>
                  <a:pt x="2892552" y="0"/>
                </a:lnTo>
                <a:lnTo>
                  <a:pt x="2919984" y="0"/>
                </a:lnTo>
                <a:lnTo>
                  <a:pt x="2919984" y="10667"/>
                </a:lnTo>
                <a:close/>
              </a:path>
              <a:path w="5046345" h="370839">
                <a:moveTo>
                  <a:pt x="2958084" y="10667"/>
                </a:moveTo>
                <a:lnTo>
                  <a:pt x="2930652" y="10667"/>
                </a:lnTo>
                <a:lnTo>
                  <a:pt x="2930652" y="0"/>
                </a:lnTo>
                <a:lnTo>
                  <a:pt x="2958084" y="0"/>
                </a:lnTo>
                <a:lnTo>
                  <a:pt x="2958084" y="10667"/>
                </a:lnTo>
                <a:close/>
              </a:path>
              <a:path w="5046345" h="370839">
                <a:moveTo>
                  <a:pt x="2996184" y="10667"/>
                </a:moveTo>
                <a:lnTo>
                  <a:pt x="2968752" y="10667"/>
                </a:lnTo>
                <a:lnTo>
                  <a:pt x="2968752" y="0"/>
                </a:lnTo>
                <a:lnTo>
                  <a:pt x="2996184" y="0"/>
                </a:lnTo>
                <a:lnTo>
                  <a:pt x="2996184" y="10667"/>
                </a:lnTo>
                <a:close/>
              </a:path>
              <a:path w="5046345" h="370839">
                <a:moveTo>
                  <a:pt x="3034284" y="10667"/>
                </a:moveTo>
                <a:lnTo>
                  <a:pt x="3006852" y="10667"/>
                </a:lnTo>
                <a:lnTo>
                  <a:pt x="3006852" y="0"/>
                </a:lnTo>
                <a:lnTo>
                  <a:pt x="3034284" y="0"/>
                </a:lnTo>
                <a:lnTo>
                  <a:pt x="3034284" y="10667"/>
                </a:lnTo>
                <a:close/>
              </a:path>
              <a:path w="5046345" h="370839">
                <a:moveTo>
                  <a:pt x="3072384" y="10667"/>
                </a:moveTo>
                <a:lnTo>
                  <a:pt x="3044952" y="10667"/>
                </a:lnTo>
                <a:lnTo>
                  <a:pt x="3044952" y="0"/>
                </a:lnTo>
                <a:lnTo>
                  <a:pt x="3072384" y="0"/>
                </a:lnTo>
                <a:lnTo>
                  <a:pt x="3072384" y="10667"/>
                </a:lnTo>
                <a:close/>
              </a:path>
              <a:path w="5046345" h="370839">
                <a:moveTo>
                  <a:pt x="3110484" y="10667"/>
                </a:moveTo>
                <a:lnTo>
                  <a:pt x="3083052" y="10667"/>
                </a:lnTo>
                <a:lnTo>
                  <a:pt x="3083052" y="0"/>
                </a:lnTo>
                <a:lnTo>
                  <a:pt x="3110484" y="0"/>
                </a:lnTo>
                <a:lnTo>
                  <a:pt x="3110484" y="10667"/>
                </a:lnTo>
                <a:close/>
              </a:path>
              <a:path w="5046345" h="370839">
                <a:moveTo>
                  <a:pt x="3148584" y="10667"/>
                </a:moveTo>
                <a:lnTo>
                  <a:pt x="3121152" y="10667"/>
                </a:lnTo>
                <a:lnTo>
                  <a:pt x="3121152" y="0"/>
                </a:lnTo>
                <a:lnTo>
                  <a:pt x="3148584" y="0"/>
                </a:lnTo>
                <a:lnTo>
                  <a:pt x="3148584" y="10667"/>
                </a:lnTo>
                <a:close/>
              </a:path>
              <a:path w="5046345" h="370839">
                <a:moveTo>
                  <a:pt x="3186684" y="10667"/>
                </a:moveTo>
                <a:lnTo>
                  <a:pt x="3159252" y="10667"/>
                </a:lnTo>
                <a:lnTo>
                  <a:pt x="3159252" y="0"/>
                </a:lnTo>
                <a:lnTo>
                  <a:pt x="3186684" y="0"/>
                </a:lnTo>
                <a:lnTo>
                  <a:pt x="3186684" y="10667"/>
                </a:lnTo>
                <a:close/>
              </a:path>
              <a:path w="5046345" h="370839">
                <a:moveTo>
                  <a:pt x="3224784" y="10667"/>
                </a:moveTo>
                <a:lnTo>
                  <a:pt x="3197352" y="10667"/>
                </a:lnTo>
                <a:lnTo>
                  <a:pt x="3197352" y="0"/>
                </a:lnTo>
                <a:lnTo>
                  <a:pt x="3224784" y="0"/>
                </a:lnTo>
                <a:lnTo>
                  <a:pt x="3224784" y="10667"/>
                </a:lnTo>
                <a:close/>
              </a:path>
              <a:path w="5046345" h="370839">
                <a:moveTo>
                  <a:pt x="3262884" y="10667"/>
                </a:moveTo>
                <a:lnTo>
                  <a:pt x="3235452" y="10667"/>
                </a:lnTo>
                <a:lnTo>
                  <a:pt x="3235452" y="0"/>
                </a:lnTo>
                <a:lnTo>
                  <a:pt x="3262884" y="0"/>
                </a:lnTo>
                <a:lnTo>
                  <a:pt x="3262884" y="10667"/>
                </a:lnTo>
                <a:close/>
              </a:path>
              <a:path w="5046345" h="370839">
                <a:moveTo>
                  <a:pt x="3300984" y="10667"/>
                </a:moveTo>
                <a:lnTo>
                  <a:pt x="3273552" y="10667"/>
                </a:lnTo>
                <a:lnTo>
                  <a:pt x="3273552" y="0"/>
                </a:lnTo>
                <a:lnTo>
                  <a:pt x="3300984" y="0"/>
                </a:lnTo>
                <a:lnTo>
                  <a:pt x="3300984" y="10667"/>
                </a:lnTo>
                <a:close/>
              </a:path>
              <a:path w="5046345" h="370839">
                <a:moveTo>
                  <a:pt x="3339084" y="10667"/>
                </a:moveTo>
                <a:lnTo>
                  <a:pt x="3311652" y="10667"/>
                </a:lnTo>
                <a:lnTo>
                  <a:pt x="3311652" y="0"/>
                </a:lnTo>
                <a:lnTo>
                  <a:pt x="3339084" y="0"/>
                </a:lnTo>
                <a:lnTo>
                  <a:pt x="3339084" y="10667"/>
                </a:lnTo>
                <a:close/>
              </a:path>
              <a:path w="5046345" h="370839">
                <a:moveTo>
                  <a:pt x="3377184" y="10667"/>
                </a:moveTo>
                <a:lnTo>
                  <a:pt x="3349752" y="10667"/>
                </a:lnTo>
                <a:lnTo>
                  <a:pt x="3349752" y="0"/>
                </a:lnTo>
                <a:lnTo>
                  <a:pt x="3377184" y="0"/>
                </a:lnTo>
                <a:lnTo>
                  <a:pt x="3377184" y="10667"/>
                </a:lnTo>
                <a:close/>
              </a:path>
              <a:path w="5046345" h="370839">
                <a:moveTo>
                  <a:pt x="3415284" y="10667"/>
                </a:moveTo>
                <a:lnTo>
                  <a:pt x="3387852" y="10667"/>
                </a:lnTo>
                <a:lnTo>
                  <a:pt x="3387852" y="0"/>
                </a:lnTo>
                <a:lnTo>
                  <a:pt x="3415284" y="0"/>
                </a:lnTo>
                <a:lnTo>
                  <a:pt x="3415284" y="10667"/>
                </a:lnTo>
                <a:close/>
              </a:path>
              <a:path w="5046345" h="370839">
                <a:moveTo>
                  <a:pt x="3453384" y="10667"/>
                </a:moveTo>
                <a:lnTo>
                  <a:pt x="3425952" y="10667"/>
                </a:lnTo>
                <a:lnTo>
                  <a:pt x="3425952" y="0"/>
                </a:lnTo>
                <a:lnTo>
                  <a:pt x="3453384" y="0"/>
                </a:lnTo>
                <a:lnTo>
                  <a:pt x="3453384" y="10667"/>
                </a:lnTo>
                <a:close/>
              </a:path>
              <a:path w="5046345" h="370839">
                <a:moveTo>
                  <a:pt x="3491484" y="10667"/>
                </a:moveTo>
                <a:lnTo>
                  <a:pt x="3464052" y="10667"/>
                </a:lnTo>
                <a:lnTo>
                  <a:pt x="3464052" y="0"/>
                </a:lnTo>
                <a:lnTo>
                  <a:pt x="3491484" y="0"/>
                </a:lnTo>
                <a:lnTo>
                  <a:pt x="3491484" y="10667"/>
                </a:lnTo>
                <a:close/>
              </a:path>
              <a:path w="5046345" h="370839">
                <a:moveTo>
                  <a:pt x="3529584" y="10667"/>
                </a:moveTo>
                <a:lnTo>
                  <a:pt x="3502152" y="10667"/>
                </a:lnTo>
                <a:lnTo>
                  <a:pt x="3502152" y="0"/>
                </a:lnTo>
                <a:lnTo>
                  <a:pt x="3529584" y="0"/>
                </a:lnTo>
                <a:lnTo>
                  <a:pt x="3529584" y="10667"/>
                </a:lnTo>
                <a:close/>
              </a:path>
              <a:path w="5046345" h="370839">
                <a:moveTo>
                  <a:pt x="3567684" y="10667"/>
                </a:moveTo>
                <a:lnTo>
                  <a:pt x="3540252" y="10667"/>
                </a:lnTo>
                <a:lnTo>
                  <a:pt x="3540252" y="0"/>
                </a:lnTo>
                <a:lnTo>
                  <a:pt x="3567684" y="0"/>
                </a:lnTo>
                <a:lnTo>
                  <a:pt x="3567684" y="10667"/>
                </a:lnTo>
                <a:close/>
              </a:path>
              <a:path w="5046345" h="370839">
                <a:moveTo>
                  <a:pt x="3605784" y="10667"/>
                </a:moveTo>
                <a:lnTo>
                  <a:pt x="3578352" y="10667"/>
                </a:lnTo>
                <a:lnTo>
                  <a:pt x="3578352" y="0"/>
                </a:lnTo>
                <a:lnTo>
                  <a:pt x="3605784" y="0"/>
                </a:lnTo>
                <a:lnTo>
                  <a:pt x="3605784" y="10667"/>
                </a:lnTo>
                <a:close/>
              </a:path>
              <a:path w="5046345" h="370839">
                <a:moveTo>
                  <a:pt x="3643884" y="10667"/>
                </a:moveTo>
                <a:lnTo>
                  <a:pt x="3616452" y="10667"/>
                </a:lnTo>
                <a:lnTo>
                  <a:pt x="3616452" y="0"/>
                </a:lnTo>
                <a:lnTo>
                  <a:pt x="3643884" y="0"/>
                </a:lnTo>
                <a:lnTo>
                  <a:pt x="3643884" y="10667"/>
                </a:lnTo>
                <a:close/>
              </a:path>
              <a:path w="5046345" h="370839">
                <a:moveTo>
                  <a:pt x="3681984" y="10667"/>
                </a:moveTo>
                <a:lnTo>
                  <a:pt x="3654552" y="10667"/>
                </a:lnTo>
                <a:lnTo>
                  <a:pt x="3654552" y="0"/>
                </a:lnTo>
                <a:lnTo>
                  <a:pt x="3681984" y="0"/>
                </a:lnTo>
                <a:lnTo>
                  <a:pt x="3681984" y="10667"/>
                </a:lnTo>
                <a:close/>
              </a:path>
              <a:path w="5046345" h="370839">
                <a:moveTo>
                  <a:pt x="3720084" y="10667"/>
                </a:moveTo>
                <a:lnTo>
                  <a:pt x="3692652" y="10667"/>
                </a:lnTo>
                <a:lnTo>
                  <a:pt x="3692652" y="0"/>
                </a:lnTo>
                <a:lnTo>
                  <a:pt x="3720084" y="0"/>
                </a:lnTo>
                <a:lnTo>
                  <a:pt x="3720084" y="10667"/>
                </a:lnTo>
                <a:close/>
              </a:path>
              <a:path w="5046345" h="370839">
                <a:moveTo>
                  <a:pt x="3758184" y="10667"/>
                </a:moveTo>
                <a:lnTo>
                  <a:pt x="3730752" y="10667"/>
                </a:lnTo>
                <a:lnTo>
                  <a:pt x="3730752" y="0"/>
                </a:lnTo>
                <a:lnTo>
                  <a:pt x="3758184" y="0"/>
                </a:lnTo>
                <a:lnTo>
                  <a:pt x="3758184" y="10667"/>
                </a:lnTo>
                <a:close/>
              </a:path>
              <a:path w="5046345" h="370839">
                <a:moveTo>
                  <a:pt x="3796284" y="10667"/>
                </a:moveTo>
                <a:lnTo>
                  <a:pt x="3768852" y="10667"/>
                </a:lnTo>
                <a:lnTo>
                  <a:pt x="3768852" y="0"/>
                </a:lnTo>
                <a:lnTo>
                  <a:pt x="3796284" y="0"/>
                </a:lnTo>
                <a:lnTo>
                  <a:pt x="3796284" y="10667"/>
                </a:lnTo>
                <a:close/>
              </a:path>
              <a:path w="5046345" h="370839">
                <a:moveTo>
                  <a:pt x="3834384" y="10667"/>
                </a:moveTo>
                <a:lnTo>
                  <a:pt x="3806952" y="10667"/>
                </a:lnTo>
                <a:lnTo>
                  <a:pt x="3806952" y="0"/>
                </a:lnTo>
                <a:lnTo>
                  <a:pt x="3834384" y="0"/>
                </a:lnTo>
                <a:lnTo>
                  <a:pt x="3834384" y="10667"/>
                </a:lnTo>
                <a:close/>
              </a:path>
              <a:path w="5046345" h="370839">
                <a:moveTo>
                  <a:pt x="3872484" y="10667"/>
                </a:moveTo>
                <a:lnTo>
                  <a:pt x="3845052" y="10667"/>
                </a:lnTo>
                <a:lnTo>
                  <a:pt x="3845052" y="0"/>
                </a:lnTo>
                <a:lnTo>
                  <a:pt x="3872484" y="0"/>
                </a:lnTo>
                <a:lnTo>
                  <a:pt x="3872484" y="10667"/>
                </a:lnTo>
                <a:close/>
              </a:path>
              <a:path w="5046345" h="370839">
                <a:moveTo>
                  <a:pt x="3910584" y="10667"/>
                </a:moveTo>
                <a:lnTo>
                  <a:pt x="3883152" y="10667"/>
                </a:lnTo>
                <a:lnTo>
                  <a:pt x="3883152" y="0"/>
                </a:lnTo>
                <a:lnTo>
                  <a:pt x="3910584" y="0"/>
                </a:lnTo>
                <a:lnTo>
                  <a:pt x="3910584" y="10667"/>
                </a:lnTo>
                <a:close/>
              </a:path>
              <a:path w="5046345" h="370839">
                <a:moveTo>
                  <a:pt x="3948684" y="10667"/>
                </a:moveTo>
                <a:lnTo>
                  <a:pt x="3921252" y="10667"/>
                </a:lnTo>
                <a:lnTo>
                  <a:pt x="3921252" y="0"/>
                </a:lnTo>
                <a:lnTo>
                  <a:pt x="3948684" y="0"/>
                </a:lnTo>
                <a:lnTo>
                  <a:pt x="3948684" y="10667"/>
                </a:lnTo>
                <a:close/>
              </a:path>
              <a:path w="5046345" h="370839">
                <a:moveTo>
                  <a:pt x="3986784" y="10667"/>
                </a:moveTo>
                <a:lnTo>
                  <a:pt x="3959352" y="10667"/>
                </a:lnTo>
                <a:lnTo>
                  <a:pt x="3959352" y="0"/>
                </a:lnTo>
                <a:lnTo>
                  <a:pt x="3986784" y="0"/>
                </a:lnTo>
                <a:lnTo>
                  <a:pt x="3986784" y="10667"/>
                </a:lnTo>
                <a:close/>
              </a:path>
              <a:path w="5046345" h="370839">
                <a:moveTo>
                  <a:pt x="4024884" y="10667"/>
                </a:moveTo>
                <a:lnTo>
                  <a:pt x="3997452" y="10667"/>
                </a:lnTo>
                <a:lnTo>
                  <a:pt x="3997452" y="0"/>
                </a:lnTo>
                <a:lnTo>
                  <a:pt x="4024884" y="0"/>
                </a:lnTo>
                <a:lnTo>
                  <a:pt x="4024884" y="10667"/>
                </a:lnTo>
                <a:close/>
              </a:path>
              <a:path w="5046345" h="370839">
                <a:moveTo>
                  <a:pt x="4062984" y="10667"/>
                </a:moveTo>
                <a:lnTo>
                  <a:pt x="4035552" y="10667"/>
                </a:lnTo>
                <a:lnTo>
                  <a:pt x="4035552" y="0"/>
                </a:lnTo>
                <a:lnTo>
                  <a:pt x="4062984" y="0"/>
                </a:lnTo>
                <a:lnTo>
                  <a:pt x="4062984" y="10667"/>
                </a:lnTo>
                <a:close/>
              </a:path>
              <a:path w="5046345" h="370839">
                <a:moveTo>
                  <a:pt x="4101084" y="10667"/>
                </a:moveTo>
                <a:lnTo>
                  <a:pt x="4073652" y="10667"/>
                </a:lnTo>
                <a:lnTo>
                  <a:pt x="4073652" y="0"/>
                </a:lnTo>
                <a:lnTo>
                  <a:pt x="4101084" y="0"/>
                </a:lnTo>
                <a:lnTo>
                  <a:pt x="4101084" y="10667"/>
                </a:lnTo>
                <a:close/>
              </a:path>
              <a:path w="5046345" h="370839">
                <a:moveTo>
                  <a:pt x="4139184" y="10667"/>
                </a:moveTo>
                <a:lnTo>
                  <a:pt x="4111752" y="10667"/>
                </a:lnTo>
                <a:lnTo>
                  <a:pt x="4111752" y="0"/>
                </a:lnTo>
                <a:lnTo>
                  <a:pt x="4139184" y="0"/>
                </a:lnTo>
                <a:lnTo>
                  <a:pt x="4139184" y="10667"/>
                </a:lnTo>
                <a:close/>
              </a:path>
              <a:path w="5046345" h="370839">
                <a:moveTo>
                  <a:pt x="4177284" y="10667"/>
                </a:moveTo>
                <a:lnTo>
                  <a:pt x="4149852" y="10667"/>
                </a:lnTo>
                <a:lnTo>
                  <a:pt x="4149852" y="0"/>
                </a:lnTo>
                <a:lnTo>
                  <a:pt x="4177284" y="0"/>
                </a:lnTo>
                <a:lnTo>
                  <a:pt x="4177284" y="10667"/>
                </a:lnTo>
                <a:close/>
              </a:path>
              <a:path w="5046345" h="370839">
                <a:moveTo>
                  <a:pt x="4215384" y="10667"/>
                </a:moveTo>
                <a:lnTo>
                  <a:pt x="4187952" y="10667"/>
                </a:lnTo>
                <a:lnTo>
                  <a:pt x="4187952" y="0"/>
                </a:lnTo>
                <a:lnTo>
                  <a:pt x="4215384" y="0"/>
                </a:lnTo>
                <a:lnTo>
                  <a:pt x="4215384" y="10667"/>
                </a:lnTo>
                <a:close/>
              </a:path>
              <a:path w="5046345" h="370839">
                <a:moveTo>
                  <a:pt x="4253484" y="10667"/>
                </a:moveTo>
                <a:lnTo>
                  <a:pt x="4226052" y="10667"/>
                </a:lnTo>
                <a:lnTo>
                  <a:pt x="4226052" y="0"/>
                </a:lnTo>
                <a:lnTo>
                  <a:pt x="4253484" y="0"/>
                </a:lnTo>
                <a:lnTo>
                  <a:pt x="4253484" y="10667"/>
                </a:lnTo>
                <a:close/>
              </a:path>
              <a:path w="5046345" h="370839">
                <a:moveTo>
                  <a:pt x="4291584" y="10667"/>
                </a:moveTo>
                <a:lnTo>
                  <a:pt x="4264152" y="10667"/>
                </a:lnTo>
                <a:lnTo>
                  <a:pt x="4264152" y="0"/>
                </a:lnTo>
                <a:lnTo>
                  <a:pt x="4291584" y="0"/>
                </a:lnTo>
                <a:lnTo>
                  <a:pt x="4291584" y="10667"/>
                </a:lnTo>
                <a:close/>
              </a:path>
              <a:path w="5046345" h="370839">
                <a:moveTo>
                  <a:pt x="4329684" y="10667"/>
                </a:moveTo>
                <a:lnTo>
                  <a:pt x="4302252" y="10667"/>
                </a:lnTo>
                <a:lnTo>
                  <a:pt x="4302252" y="0"/>
                </a:lnTo>
                <a:lnTo>
                  <a:pt x="4329684" y="0"/>
                </a:lnTo>
                <a:lnTo>
                  <a:pt x="4329684" y="10667"/>
                </a:lnTo>
                <a:close/>
              </a:path>
              <a:path w="5046345" h="370839">
                <a:moveTo>
                  <a:pt x="4367784" y="10667"/>
                </a:moveTo>
                <a:lnTo>
                  <a:pt x="4340352" y="10667"/>
                </a:lnTo>
                <a:lnTo>
                  <a:pt x="4340352" y="0"/>
                </a:lnTo>
                <a:lnTo>
                  <a:pt x="4367784" y="0"/>
                </a:lnTo>
                <a:lnTo>
                  <a:pt x="4367784" y="10667"/>
                </a:lnTo>
                <a:close/>
              </a:path>
              <a:path w="5046345" h="370839">
                <a:moveTo>
                  <a:pt x="4405884" y="10667"/>
                </a:moveTo>
                <a:lnTo>
                  <a:pt x="4378452" y="10667"/>
                </a:lnTo>
                <a:lnTo>
                  <a:pt x="4378452" y="0"/>
                </a:lnTo>
                <a:lnTo>
                  <a:pt x="4405884" y="0"/>
                </a:lnTo>
                <a:lnTo>
                  <a:pt x="4405884" y="10667"/>
                </a:lnTo>
                <a:close/>
              </a:path>
              <a:path w="5046345" h="370839">
                <a:moveTo>
                  <a:pt x="4443984" y="10667"/>
                </a:moveTo>
                <a:lnTo>
                  <a:pt x="4416552" y="10667"/>
                </a:lnTo>
                <a:lnTo>
                  <a:pt x="4416552" y="0"/>
                </a:lnTo>
                <a:lnTo>
                  <a:pt x="4443984" y="0"/>
                </a:lnTo>
                <a:lnTo>
                  <a:pt x="4443984" y="10667"/>
                </a:lnTo>
                <a:close/>
              </a:path>
              <a:path w="5046345" h="370839">
                <a:moveTo>
                  <a:pt x="4482084" y="10667"/>
                </a:moveTo>
                <a:lnTo>
                  <a:pt x="4454652" y="10667"/>
                </a:lnTo>
                <a:lnTo>
                  <a:pt x="4454652" y="0"/>
                </a:lnTo>
                <a:lnTo>
                  <a:pt x="4482084" y="0"/>
                </a:lnTo>
                <a:lnTo>
                  <a:pt x="4482084" y="10667"/>
                </a:lnTo>
                <a:close/>
              </a:path>
              <a:path w="5046345" h="370839">
                <a:moveTo>
                  <a:pt x="4520184" y="10667"/>
                </a:moveTo>
                <a:lnTo>
                  <a:pt x="4492752" y="10667"/>
                </a:lnTo>
                <a:lnTo>
                  <a:pt x="4492752" y="0"/>
                </a:lnTo>
                <a:lnTo>
                  <a:pt x="4520184" y="0"/>
                </a:lnTo>
                <a:lnTo>
                  <a:pt x="4520184" y="10667"/>
                </a:lnTo>
                <a:close/>
              </a:path>
              <a:path w="5046345" h="370839">
                <a:moveTo>
                  <a:pt x="4558284" y="10667"/>
                </a:moveTo>
                <a:lnTo>
                  <a:pt x="4530852" y="10667"/>
                </a:lnTo>
                <a:lnTo>
                  <a:pt x="4530852" y="0"/>
                </a:lnTo>
                <a:lnTo>
                  <a:pt x="4558284" y="0"/>
                </a:lnTo>
                <a:lnTo>
                  <a:pt x="4558284" y="10667"/>
                </a:lnTo>
                <a:close/>
              </a:path>
              <a:path w="5046345" h="370839">
                <a:moveTo>
                  <a:pt x="4596384" y="10667"/>
                </a:moveTo>
                <a:lnTo>
                  <a:pt x="4568952" y="10667"/>
                </a:lnTo>
                <a:lnTo>
                  <a:pt x="4568952" y="0"/>
                </a:lnTo>
                <a:lnTo>
                  <a:pt x="4596384" y="0"/>
                </a:lnTo>
                <a:lnTo>
                  <a:pt x="4596384" y="10667"/>
                </a:lnTo>
                <a:close/>
              </a:path>
              <a:path w="5046345" h="370839">
                <a:moveTo>
                  <a:pt x="4634484" y="10667"/>
                </a:moveTo>
                <a:lnTo>
                  <a:pt x="4607052" y="10667"/>
                </a:lnTo>
                <a:lnTo>
                  <a:pt x="4607052" y="0"/>
                </a:lnTo>
                <a:lnTo>
                  <a:pt x="4634484" y="0"/>
                </a:lnTo>
                <a:lnTo>
                  <a:pt x="4634484" y="10667"/>
                </a:lnTo>
                <a:close/>
              </a:path>
              <a:path w="5046345" h="370839">
                <a:moveTo>
                  <a:pt x="4672584" y="10667"/>
                </a:moveTo>
                <a:lnTo>
                  <a:pt x="4645152" y="10667"/>
                </a:lnTo>
                <a:lnTo>
                  <a:pt x="4645152" y="0"/>
                </a:lnTo>
                <a:lnTo>
                  <a:pt x="4672584" y="0"/>
                </a:lnTo>
                <a:lnTo>
                  <a:pt x="4672584" y="10667"/>
                </a:lnTo>
                <a:close/>
              </a:path>
              <a:path w="5046345" h="370839">
                <a:moveTo>
                  <a:pt x="4710684" y="10667"/>
                </a:moveTo>
                <a:lnTo>
                  <a:pt x="4683252" y="10667"/>
                </a:lnTo>
                <a:lnTo>
                  <a:pt x="4683252" y="0"/>
                </a:lnTo>
                <a:lnTo>
                  <a:pt x="4710684" y="0"/>
                </a:lnTo>
                <a:lnTo>
                  <a:pt x="4710684" y="10667"/>
                </a:lnTo>
                <a:close/>
              </a:path>
              <a:path w="5046345" h="370839">
                <a:moveTo>
                  <a:pt x="4748784" y="10667"/>
                </a:moveTo>
                <a:lnTo>
                  <a:pt x="4721352" y="10667"/>
                </a:lnTo>
                <a:lnTo>
                  <a:pt x="4721352" y="0"/>
                </a:lnTo>
                <a:lnTo>
                  <a:pt x="4748784" y="0"/>
                </a:lnTo>
                <a:lnTo>
                  <a:pt x="4748784" y="10667"/>
                </a:lnTo>
                <a:close/>
              </a:path>
              <a:path w="5046345" h="370839">
                <a:moveTo>
                  <a:pt x="4786884" y="10667"/>
                </a:moveTo>
                <a:lnTo>
                  <a:pt x="4759452" y="10667"/>
                </a:lnTo>
                <a:lnTo>
                  <a:pt x="4759452" y="0"/>
                </a:lnTo>
                <a:lnTo>
                  <a:pt x="4786884" y="0"/>
                </a:lnTo>
                <a:lnTo>
                  <a:pt x="4786884" y="10667"/>
                </a:lnTo>
                <a:close/>
              </a:path>
              <a:path w="5046345" h="370839">
                <a:moveTo>
                  <a:pt x="4824984" y="10667"/>
                </a:moveTo>
                <a:lnTo>
                  <a:pt x="4797552" y="10667"/>
                </a:lnTo>
                <a:lnTo>
                  <a:pt x="4797552" y="0"/>
                </a:lnTo>
                <a:lnTo>
                  <a:pt x="4824984" y="0"/>
                </a:lnTo>
                <a:lnTo>
                  <a:pt x="4824984" y="10667"/>
                </a:lnTo>
                <a:close/>
              </a:path>
              <a:path w="5046345" h="370839">
                <a:moveTo>
                  <a:pt x="4863084" y="10667"/>
                </a:moveTo>
                <a:lnTo>
                  <a:pt x="4835652" y="10667"/>
                </a:lnTo>
                <a:lnTo>
                  <a:pt x="4835652" y="0"/>
                </a:lnTo>
                <a:lnTo>
                  <a:pt x="4863084" y="0"/>
                </a:lnTo>
                <a:lnTo>
                  <a:pt x="4863084" y="10667"/>
                </a:lnTo>
                <a:close/>
              </a:path>
              <a:path w="5046345" h="370839">
                <a:moveTo>
                  <a:pt x="4901184" y="10667"/>
                </a:moveTo>
                <a:lnTo>
                  <a:pt x="4873752" y="10667"/>
                </a:lnTo>
                <a:lnTo>
                  <a:pt x="4873752" y="0"/>
                </a:lnTo>
                <a:lnTo>
                  <a:pt x="4901184" y="0"/>
                </a:lnTo>
                <a:lnTo>
                  <a:pt x="4901184" y="10667"/>
                </a:lnTo>
                <a:close/>
              </a:path>
              <a:path w="5046345" h="370839">
                <a:moveTo>
                  <a:pt x="4939284" y="10667"/>
                </a:moveTo>
                <a:lnTo>
                  <a:pt x="4911852" y="10667"/>
                </a:lnTo>
                <a:lnTo>
                  <a:pt x="4911852" y="0"/>
                </a:lnTo>
                <a:lnTo>
                  <a:pt x="4939284" y="0"/>
                </a:lnTo>
                <a:lnTo>
                  <a:pt x="4939284" y="10667"/>
                </a:lnTo>
                <a:close/>
              </a:path>
              <a:path w="5046345" h="370839">
                <a:moveTo>
                  <a:pt x="4977384" y="10667"/>
                </a:moveTo>
                <a:lnTo>
                  <a:pt x="4949952" y="10667"/>
                </a:lnTo>
                <a:lnTo>
                  <a:pt x="4949952" y="0"/>
                </a:lnTo>
                <a:lnTo>
                  <a:pt x="4977384" y="0"/>
                </a:lnTo>
                <a:lnTo>
                  <a:pt x="4977384" y="10667"/>
                </a:lnTo>
                <a:close/>
              </a:path>
              <a:path w="5046345" h="370839">
                <a:moveTo>
                  <a:pt x="5003291" y="15240"/>
                </a:moveTo>
                <a:lnTo>
                  <a:pt x="4991100" y="10667"/>
                </a:lnTo>
                <a:lnTo>
                  <a:pt x="4986528" y="10667"/>
                </a:lnTo>
                <a:lnTo>
                  <a:pt x="4988052" y="1524"/>
                </a:lnTo>
                <a:lnTo>
                  <a:pt x="4994148" y="1524"/>
                </a:lnTo>
                <a:lnTo>
                  <a:pt x="5006339" y="6095"/>
                </a:lnTo>
                <a:lnTo>
                  <a:pt x="5017007" y="10667"/>
                </a:lnTo>
                <a:lnTo>
                  <a:pt x="5015483" y="13716"/>
                </a:lnTo>
                <a:lnTo>
                  <a:pt x="5001768" y="13716"/>
                </a:lnTo>
                <a:lnTo>
                  <a:pt x="5003291" y="15240"/>
                </a:lnTo>
                <a:close/>
              </a:path>
              <a:path w="5046345" h="370839">
                <a:moveTo>
                  <a:pt x="5012436" y="19811"/>
                </a:moveTo>
                <a:lnTo>
                  <a:pt x="5001768" y="13716"/>
                </a:lnTo>
                <a:lnTo>
                  <a:pt x="5015483" y="13716"/>
                </a:lnTo>
                <a:lnTo>
                  <a:pt x="5012436" y="19811"/>
                </a:lnTo>
                <a:close/>
              </a:path>
              <a:path w="5046345" h="370839">
                <a:moveTo>
                  <a:pt x="5038779" y="35051"/>
                </a:moveTo>
                <a:lnTo>
                  <a:pt x="5027676" y="35051"/>
                </a:lnTo>
                <a:lnTo>
                  <a:pt x="5020055" y="25908"/>
                </a:lnTo>
                <a:lnTo>
                  <a:pt x="5018532" y="24383"/>
                </a:lnTo>
                <a:lnTo>
                  <a:pt x="5024628" y="16763"/>
                </a:lnTo>
                <a:lnTo>
                  <a:pt x="5026152" y="19811"/>
                </a:lnTo>
                <a:lnTo>
                  <a:pt x="5027676" y="19811"/>
                </a:lnTo>
                <a:lnTo>
                  <a:pt x="5035296" y="28955"/>
                </a:lnTo>
                <a:lnTo>
                  <a:pt x="5038779" y="35051"/>
                </a:lnTo>
                <a:close/>
              </a:path>
              <a:path w="5046345" h="370839">
                <a:moveTo>
                  <a:pt x="5032248" y="45719"/>
                </a:moveTo>
                <a:lnTo>
                  <a:pt x="5032248" y="44195"/>
                </a:lnTo>
                <a:lnTo>
                  <a:pt x="5026152" y="33527"/>
                </a:lnTo>
                <a:lnTo>
                  <a:pt x="5027676" y="35051"/>
                </a:lnTo>
                <a:lnTo>
                  <a:pt x="5038779" y="35051"/>
                </a:lnTo>
                <a:lnTo>
                  <a:pt x="5041391" y="39624"/>
                </a:lnTo>
                <a:lnTo>
                  <a:pt x="5041391" y="42671"/>
                </a:lnTo>
                <a:lnTo>
                  <a:pt x="5032248" y="45719"/>
                </a:lnTo>
                <a:close/>
              </a:path>
              <a:path w="5046345" h="370839">
                <a:moveTo>
                  <a:pt x="5045964" y="82295"/>
                </a:moveTo>
                <a:lnTo>
                  <a:pt x="5036820" y="82295"/>
                </a:lnTo>
                <a:lnTo>
                  <a:pt x="5036820" y="59435"/>
                </a:lnTo>
                <a:lnTo>
                  <a:pt x="5035296" y="54863"/>
                </a:lnTo>
                <a:lnTo>
                  <a:pt x="5044439" y="53340"/>
                </a:lnTo>
                <a:lnTo>
                  <a:pt x="5045964" y="57911"/>
                </a:lnTo>
                <a:lnTo>
                  <a:pt x="5045964" y="82295"/>
                </a:lnTo>
                <a:close/>
              </a:path>
              <a:path w="5046345" h="370839">
                <a:moveTo>
                  <a:pt x="5045964" y="120395"/>
                </a:moveTo>
                <a:lnTo>
                  <a:pt x="5036820" y="120395"/>
                </a:lnTo>
                <a:lnTo>
                  <a:pt x="5036820" y="91440"/>
                </a:lnTo>
                <a:lnTo>
                  <a:pt x="5045964" y="91440"/>
                </a:lnTo>
                <a:lnTo>
                  <a:pt x="5045964" y="120395"/>
                </a:lnTo>
                <a:close/>
              </a:path>
              <a:path w="5046345" h="370839">
                <a:moveTo>
                  <a:pt x="5045964" y="158495"/>
                </a:moveTo>
                <a:lnTo>
                  <a:pt x="5036820" y="158495"/>
                </a:lnTo>
                <a:lnTo>
                  <a:pt x="5036820" y="129540"/>
                </a:lnTo>
                <a:lnTo>
                  <a:pt x="5045964" y="129540"/>
                </a:lnTo>
                <a:lnTo>
                  <a:pt x="5045964" y="158495"/>
                </a:lnTo>
                <a:close/>
              </a:path>
              <a:path w="5046345" h="370839">
                <a:moveTo>
                  <a:pt x="5045964" y="196595"/>
                </a:moveTo>
                <a:lnTo>
                  <a:pt x="5036820" y="196595"/>
                </a:lnTo>
                <a:lnTo>
                  <a:pt x="5036820" y="167640"/>
                </a:lnTo>
                <a:lnTo>
                  <a:pt x="5045964" y="167640"/>
                </a:lnTo>
                <a:lnTo>
                  <a:pt x="5045964" y="196595"/>
                </a:lnTo>
                <a:close/>
              </a:path>
              <a:path w="5046345" h="370839">
                <a:moveTo>
                  <a:pt x="5045964" y="234695"/>
                </a:moveTo>
                <a:lnTo>
                  <a:pt x="5036820" y="234695"/>
                </a:lnTo>
                <a:lnTo>
                  <a:pt x="5036820" y="205740"/>
                </a:lnTo>
                <a:lnTo>
                  <a:pt x="5045964" y="205740"/>
                </a:lnTo>
                <a:lnTo>
                  <a:pt x="5045964" y="234695"/>
                </a:lnTo>
                <a:close/>
              </a:path>
              <a:path w="5046345" h="370839">
                <a:moveTo>
                  <a:pt x="5045964" y="272795"/>
                </a:moveTo>
                <a:lnTo>
                  <a:pt x="5036820" y="272795"/>
                </a:lnTo>
                <a:lnTo>
                  <a:pt x="5036820" y="243840"/>
                </a:lnTo>
                <a:lnTo>
                  <a:pt x="5045964" y="243840"/>
                </a:lnTo>
                <a:lnTo>
                  <a:pt x="5045964" y="272795"/>
                </a:lnTo>
                <a:close/>
              </a:path>
              <a:path w="5046345" h="370839">
                <a:moveTo>
                  <a:pt x="5045964" y="310895"/>
                </a:moveTo>
                <a:lnTo>
                  <a:pt x="5036820" y="310895"/>
                </a:lnTo>
                <a:lnTo>
                  <a:pt x="5036820" y="281940"/>
                </a:lnTo>
                <a:lnTo>
                  <a:pt x="5045964" y="281940"/>
                </a:lnTo>
                <a:lnTo>
                  <a:pt x="5045964" y="310895"/>
                </a:lnTo>
                <a:close/>
              </a:path>
              <a:path w="5046345" h="370839">
                <a:moveTo>
                  <a:pt x="5042407" y="327659"/>
                </a:moveTo>
                <a:lnTo>
                  <a:pt x="5032248" y="327659"/>
                </a:lnTo>
                <a:lnTo>
                  <a:pt x="5035296" y="318516"/>
                </a:lnTo>
                <a:lnTo>
                  <a:pt x="5044439" y="321563"/>
                </a:lnTo>
                <a:lnTo>
                  <a:pt x="5042407" y="327659"/>
                </a:lnTo>
                <a:close/>
              </a:path>
              <a:path w="5046345" h="370839">
                <a:moveTo>
                  <a:pt x="5029200" y="347471"/>
                </a:moveTo>
                <a:lnTo>
                  <a:pt x="5023104" y="341375"/>
                </a:lnTo>
                <a:lnTo>
                  <a:pt x="5027676" y="336803"/>
                </a:lnTo>
                <a:lnTo>
                  <a:pt x="5026152" y="336803"/>
                </a:lnTo>
                <a:lnTo>
                  <a:pt x="5032248" y="326135"/>
                </a:lnTo>
                <a:lnTo>
                  <a:pt x="5032248" y="327659"/>
                </a:lnTo>
                <a:lnTo>
                  <a:pt x="5042407" y="327659"/>
                </a:lnTo>
                <a:lnTo>
                  <a:pt x="5041391" y="330708"/>
                </a:lnTo>
                <a:lnTo>
                  <a:pt x="5035296" y="341375"/>
                </a:lnTo>
                <a:lnTo>
                  <a:pt x="5035296" y="342900"/>
                </a:lnTo>
                <a:lnTo>
                  <a:pt x="5029200" y="347471"/>
                </a:lnTo>
                <a:close/>
              </a:path>
              <a:path w="5046345" h="370839">
                <a:moveTo>
                  <a:pt x="5019141" y="352043"/>
                </a:moveTo>
                <a:lnTo>
                  <a:pt x="5012436" y="352043"/>
                </a:lnTo>
                <a:lnTo>
                  <a:pt x="5015484" y="347471"/>
                </a:lnTo>
                <a:lnTo>
                  <a:pt x="5019141" y="352043"/>
                </a:lnTo>
                <a:close/>
              </a:path>
              <a:path w="5046345" h="370839">
                <a:moveTo>
                  <a:pt x="4995671" y="368808"/>
                </a:moveTo>
                <a:lnTo>
                  <a:pt x="4992623" y="359663"/>
                </a:lnTo>
                <a:lnTo>
                  <a:pt x="5003291" y="356616"/>
                </a:lnTo>
                <a:lnTo>
                  <a:pt x="5001768" y="356616"/>
                </a:lnTo>
                <a:lnTo>
                  <a:pt x="5012436" y="350519"/>
                </a:lnTo>
                <a:lnTo>
                  <a:pt x="5012436" y="352043"/>
                </a:lnTo>
                <a:lnTo>
                  <a:pt x="5019141" y="352043"/>
                </a:lnTo>
                <a:lnTo>
                  <a:pt x="5021580" y="355092"/>
                </a:lnTo>
                <a:lnTo>
                  <a:pt x="5018532" y="359663"/>
                </a:lnTo>
                <a:lnTo>
                  <a:pt x="5017007" y="359663"/>
                </a:lnTo>
                <a:lnTo>
                  <a:pt x="5006339" y="365759"/>
                </a:lnTo>
                <a:lnTo>
                  <a:pt x="4995671" y="368808"/>
                </a:lnTo>
                <a:close/>
              </a:path>
              <a:path w="5046345" h="370839">
                <a:moveTo>
                  <a:pt x="4985004" y="370332"/>
                </a:moveTo>
                <a:lnTo>
                  <a:pt x="4956048" y="370332"/>
                </a:lnTo>
                <a:lnTo>
                  <a:pt x="4956048" y="361187"/>
                </a:lnTo>
                <a:lnTo>
                  <a:pt x="4983480" y="361187"/>
                </a:lnTo>
                <a:lnTo>
                  <a:pt x="4985004" y="370332"/>
                </a:lnTo>
                <a:close/>
              </a:path>
              <a:path w="5046345" h="370839">
                <a:moveTo>
                  <a:pt x="4946904" y="370332"/>
                </a:moveTo>
                <a:lnTo>
                  <a:pt x="4917948" y="370332"/>
                </a:lnTo>
                <a:lnTo>
                  <a:pt x="4917948" y="361187"/>
                </a:lnTo>
                <a:lnTo>
                  <a:pt x="4946904" y="361187"/>
                </a:lnTo>
                <a:lnTo>
                  <a:pt x="4946904" y="370332"/>
                </a:lnTo>
                <a:close/>
              </a:path>
              <a:path w="5046345" h="370839">
                <a:moveTo>
                  <a:pt x="4908804" y="370332"/>
                </a:moveTo>
                <a:lnTo>
                  <a:pt x="4879848" y="370332"/>
                </a:lnTo>
                <a:lnTo>
                  <a:pt x="4879848" y="361187"/>
                </a:lnTo>
                <a:lnTo>
                  <a:pt x="4908804" y="361187"/>
                </a:lnTo>
                <a:lnTo>
                  <a:pt x="4908804" y="370332"/>
                </a:lnTo>
                <a:close/>
              </a:path>
              <a:path w="5046345" h="370839">
                <a:moveTo>
                  <a:pt x="4870704" y="370332"/>
                </a:moveTo>
                <a:lnTo>
                  <a:pt x="4841748" y="370332"/>
                </a:lnTo>
                <a:lnTo>
                  <a:pt x="4841748" y="361187"/>
                </a:lnTo>
                <a:lnTo>
                  <a:pt x="4870704" y="361187"/>
                </a:lnTo>
                <a:lnTo>
                  <a:pt x="4870704" y="370332"/>
                </a:lnTo>
                <a:close/>
              </a:path>
              <a:path w="5046345" h="370839">
                <a:moveTo>
                  <a:pt x="4832604" y="370332"/>
                </a:moveTo>
                <a:lnTo>
                  <a:pt x="4803648" y="370332"/>
                </a:lnTo>
                <a:lnTo>
                  <a:pt x="4803648" y="361187"/>
                </a:lnTo>
                <a:lnTo>
                  <a:pt x="4832604" y="361187"/>
                </a:lnTo>
                <a:lnTo>
                  <a:pt x="4832604" y="370332"/>
                </a:lnTo>
                <a:close/>
              </a:path>
              <a:path w="5046345" h="370839">
                <a:moveTo>
                  <a:pt x="4794504" y="370332"/>
                </a:moveTo>
                <a:lnTo>
                  <a:pt x="4765548" y="370332"/>
                </a:lnTo>
                <a:lnTo>
                  <a:pt x="4765548" y="361187"/>
                </a:lnTo>
                <a:lnTo>
                  <a:pt x="4794504" y="361187"/>
                </a:lnTo>
                <a:lnTo>
                  <a:pt x="4794504" y="370332"/>
                </a:lnTo>
                <a:close/>
              </a:path>
              <a:path w="5046345" h="370839">
                <a:moveTo>
                  <a:pt x="4756404" y="370332"/>
                </a:moveTo>
                <a:lnTo>
                  <a:pt x="4727448" y="370332"/>
                </a:lnTo>
                <a:lnTo>
                  <a:pt x="4727448" y="361187"/>
                </a:lnTo>
                <a:lnTo>
                  <a:pt x="4756404" y="361187"/>
                </a:lnTo>
                <a:lnTo>
                  <a:pt x="4756404" y="370332"/>
                </a:lnTo>
                <a:close/>
              </a:path>
              <a:path w="5046345" h="370839">
                <a:moveTo>
                  <a:pt x="4718304" y="370332"/>
                </a:moveTo>
                <a:lnTo>
                  <a:pt x="4689348" y="370332"/>
                </a:lnTo>
                <a:lnTo>
                  <a:pt x="4689348" y="361187"/>
                </a:lnTo>
                <a:lnTo>
                  <a:pt x="4718304" y="361187"/>
                </a:lnTo>
                <a:lnTo>
                  <a:pt x="4718304" y="370332"/>
                </a:lnTo>
                <a:close/>
              </a:path>
              <a:path w="5046345" h="370839">
                <a:moveTo>
                  <a:pt x="4680204" y="370332"/>
                </a:moveTo>
                <a:lnTo>
                  <a:pt x="4651248" y="370332"/>
                </a:lnTo>
                <a:lnTo>
                  <a:pt x="4651248" y="361187"/>
                </a:lnTo>
                <a:lnTo>
                  <a:pt x="4680204" y="361187"/>
                </a:lnTo>
                <a:lnTo>
                  <a:pt x="4680204" y="370332"/>
                </a:lnTo>
                <a:close/>
              </a:path>
              <a:path w="5046345" h="370839">
                <a:moveTo>
                  <a:pt x="4642104" y="370332"/>
                </a:moveTo>
                <a:lnTo>
                  <a:pt x="4613148" y="370332"/>
                </a:lnTo>
                <a:lnTo>
                  <a:pt x="4613148" y="361187"/>
                </a:lnTo>
                <a:lnTo>
                  <a:pt x="4642104" y="361187"/>
                </a:lnTo>
                <a:lnTo>
                  <a:pt x="4642104" y="370332"/>
                </a:lnTo>
                <a:close/>
              </a:path>
              <a:path w="5046345" h="370839">
                <a:moveTo>
                  <a:pt x="4604004" y="370332"/>
                </a:moveTo>
                <a:lnTo>
                  <a:pt x="4575048" y="370332"/>
                </a:lnTo>
                <a:lnTo>
                  <a:pt x="4575048" y="361187"/>
                </a:lnTo>
                <a:lnTo>
                  <a:pt x="4604004" y="361187"/>
                </a:lnTo>
                <a:lnTo>
                  <a:pt x="4604004" y="370332"/>
                </a:lnTo>
                <a:close/>
              </a:path>
              <a:path w="5046345" h="370839">
                <a:moveTo>
                  <a:pt x="4565904" y="370332"/>
                </a:moveTo>
                <a:lnTo>
                  <a:pt x="4536948" y="370332"/>
                </a:lnTo>
                <a:lnTo>
                  <a:pt x="4536948" y="361187"/>
                </a:lnTo>
                <a:lnTo>
                  <a:pt x="4565904" y="361187"/>
                </a:lnTo>
                <a:lnTo>
                  <a:pt x="4565904" y="370332"/>
                </a:lnTo>
                <a:close/>
              </a:path>
              <a:path w="5046345" h="370839">
                <a:moveTo>
                  <a:pt x="4527804" y="370332"/>
                </a:moveTo>
                <a:lnTo>
                  <a:pt x="4498848" y="370332"/>
                </a:lnTo>
                <a:lnTo>
                  <a:pt x="4498848" y="361187"/>
                </a:lnTo>
                <a:lnTo>
                  <a:pt x="4527804" y="361187"/>
                </a:lnTo>
                <a:lnTo>
                  <a:pt x="4527804" y="370332"/>
                </a:lnTo>
                <a:close/>
              </a:path>
              <a:path w="5046345" h="370839">
                <a:moveTo>
                  <a:pt x="4489704" y="370332"/>
                </a:moveTo>
                <a:lnTo>
                  <a:pt x="4460748" y="370332"/>
                </a:lnTo>
                <a:lnTo>
                  <a:pt x="4460748" y="361187"/>
                </a:lnTo>
                <a:lnTo>
                  <a:pt x="4489704" y="361187"/>
                </a:lnTo>
                <a:lnTo>
                  <a:pt x="4489704" y="370332"/>
                </a:lnTo>
                <a:close/>
              </a:path>
              <a:path w="5046345" h="370839">
                <a:moveTo>
                  <a:pt x="4451603" y="370332"/>
                </a:moveTo>
                <a:lnTo>
                  <a:pt x="4422648" y="370332"/>
                </a:lnTo>
                <a:lnTo>
                  <a:pt x="4422648" y="361187"/>
                </a:lnTo>
                <a:lnTo>
                  <a:pt x="4451603" y="361187"/>
                </a:lnTo>
                <a:lnTo>
                  <a:pt x="4451603" y="370332"/>
                </a:lnTo>
                <a:close/>
              </a:path>
              <a:path w="5046345" h="370839">
                <a:moveTo>
                  <a:pt x="4413503" y="370332"/>
                </a:moveTo>
                <a:lnTo>
                  <a:pt x="4384548" y="370332"/>
                </a:lnTo>
                <a:lnTo>
                  <a:pt x="4384548" y="361187"/>
                </a:lnTo>
                <a:lnTo>
                  <a:pt x="4413503" y="361187"/>
                </a:lnTo>
                <a:lnTo>
                  <a:pt x="4413503" y="370332"/>
                </a:lnTo>
                <a:close/>
              </a:path>
              <a:path w="5046345" h="370839">
                <a:moveTo>
                  <a:pt x="4375403" y="370332"/>
                </a:moveTo>
                <a:lnTo>
                  <a:pt x="4346448" y="370332"/>
                </a:lnTo>
                <a:lnTo>
                  <a:pt x="4346448" y="361187"/>
                </a:lnTo>
                <a:lnTo>
                  <a:pt x="4375403" y="361187"/>
                </a:lnTo>
                <a:lnTo>
                  <a:pt x="4375403" y="370332"/>
                </a:lnTo>
                <a:close/>
              </a:path>
              <a:path w="5046345" h="370839">
                <a:moveTo>
                  <a:pt x="4337303" y="370332"/>
                </a:moveTo>
                <a:lnTo>
                  <a:pt x="4308348" y="370332"/>
                </a:lnTo>
                <a:lnTo>
                  <a:pt x="4308348" y="361187"/>
                </a:lnTo>
                <a:lnTo>
                  <a:pt x="4337303" y="361187"/>
                </a:lnTo>
                <a:lnTo>
                  <a:pt x="4337303" y="370332"/>
                </a:lnTo>
                <a:close/>
              </a:path>
              <a:path w="5046345" h="370839">
                <a:moveTo>
                  <a:pt x="4299203" y="370332"/>
                </a:moveTo>
                <a:lnTo>
                  <a:pt x="4270248" y="370332"/>
                </a:lnTo>
                <a:lnTo>
                  <a:pt x="4270248" y="361187"/>
                </a:lnTo>
                <a:lnTo>
                  <a:pt x="4299203" y="361187"/>
                </a:lnTo>
                <a:lnTo>
                  <a:pt x="4299203" y="370332"/>
                </a:lnTo>
                <a:close/>
              </a:path>
              <a:path w="5046345" h="370839">
                <a:moveTo>
                  <a:pt x="4261103" y="370332"/>
                </a:moveTo>
                <a:lnTo>
                  <a:pt x="4232148" y="370332"/>
                </a:lnTo>
                <a:lnTo>
                  <a:pt x="4232148" y="361187"/>
                </a:lnTo>
                <a:lnTo>
                  <a:pt x="4261103" y="361187"/>
                </a:lnTo>
                <a:lnTo>
                  <a:pt x="4261103" y="370332"/>
                </a:lnTo>
                <a:close/>
              </a:path>
              <a:path w="5046345" h="370839">
                <a:moveTo>
                  <a:pt x="4223003" y="370332"/>
                </a:moveTo>
                <a:lnTo>
                  <a:pt x="4194048" y="370332"/>
                </a:lnTo>
                <a:lnTo>
                  <a:pt x="4194048" y="361187"/>
                </a:lnTo>
                <a:lnTo>
                  <a:pt x="4223003" y="361187"/>
                </a:lnTo>
                <a:lnTo>
                  <a:pt x="4223003" y="370332"/>
                </a:lnTo>
                <a:close/>
              </a:path>
              <a:path w="5046345" h="370839">
                <a:moveTo>
                  <a:pt x="4184903" y="370332"/>
                </a:moveTo>
                <a:lnTo>
                  <a:pt x="4155948" y="370332"/>
                </a:lnTo>
                <a:lnTo>
                  <a:pt x="4155948" y="361187"/>
                </a:lnTo>
                <a:lnTo>
                  <a:pt x="4184903" y="361187"/>
                </a:lnTo>
                <a:lnTo>
                  <a:pt x="4184903" y="370332"/>
                </a:lnTo>
                <a:close/>
              </a:path>
              <a:path w="5046345" h="370839">
                <a:moveTo>
                  <a:pt x="4146803" y="370332"/>
                </a:moveTo>
                <a:lnTo>
                  <a:pt x="4117848" y="370332"/>
                </a:lnTo>
                <a:lnTo>
                  <a:pt x="4117848" y="361187"/>
                </a:lnTo>
                <a:lnTo>
                  <a:pt x="4146803" y="361187"/>
                </a:lnTo>
                <a:lnTo>
                  <a:pt x="4146803" y="370332"/>
                </a:lnTo>
                <a:close/>
              </a:path>
              <a:path w="5046345" h="370839">
                <a:moveTo>
                  <a:pt x="4108703" y="370332"/>
                </a:moveTo>
                <a:lnTo>
                  <a:pt x="4079748" y="370332"/>
                </a:lnTo>
                <a:lnTo>
                  <a:pt x="4079748" y="361187"/>
                </a:lnTo>
                <a:lnTo>
                  <a:pt x="4108703" y="361187"/>
                </a:lnTo>
                <a:lnTo>
                  <a:pt x="4108703" y="370332"/>
                </a:lnTo>
                <a:close/>
              </a:path>
              <a:path w="5046345" h="370839">
                <a:moveTo>
                  <a:pt x="4070603" y="370332"/>
                </a:moveTo>
                <a:lnTo>
                  <a:pt x="4041648" y="370332"/>
                </a:lnTo>
                <a:lnTo>
                  <a:pt x="4041648" y="361187"/>
                </a:lnTo>
                <a:lnTo>
                  <a:pt x="4070603" y="361187"/>
                </a:lnTo>
                <a:lnTo>
                  <a:pt x="4070603" y="370332"/>
                </a:lnTo>
                <a:close/>
              </a:path>
              <a:path w="5046345" h="370839">
                <a:moveTo>
                  <a:pt x="4032503" y="370332"/>
                </a:moveTo>
                <a:lnTo>
                  <a:pt x="4003548" y="370332"/>
                </a:lnTo>
                <a:lnTo>
                  <a:pt x="4003548" y="361187"/>
                </a:lnTo>
                <a:lnTo>
                  <a:pt x="4032503" y="361187"/>
                </a:lnTo>
                <a:lnTo>
                  <a:pt x="4032503" y="370332"/>
                </a:lnTo>
                <a:close/>
              </a:path>
              <a:path w="5046345" h="370839">
                <a:moveTo>
                  <a:pt x="3994403" y="370332"/>
                </a:moveTo>
                <a:lnTo>
                  <a:pt x="3965448" y="370332"/>
                </a:lnTo>
                <a:lnTo>
                  <a:pt x="3965448" y="361187"/>
                </a:lnTo>
                <a:lnTo>
                  <a:pt x="3994403" y="361187"/>
                </a:lnTo>
                <a:lnTo>
                  <a:pt x="3994403" y="370332"/>
                </a:lnTo>
                <a:close/>
              </a:path>
              <a:path w="5046345" h="370839">
                <a:moveTo>
                  <a:pt x="3956303" y="370332"/>
                </a:moveTo>
                <a:lnTo>
                  <a:pt x="3927348" y="370332"/>
                </a:lnTo>
                <a:lnTo>
                  <a:pt x="3927348" y="361187"/>
                </a:lnTo>
                <a:lnTo>
                  <a:pt x="3956303" y="361187"/>
                </a:lnTo>
                <a:lnTo>
                  <a:pt x="3956303" y="370332"/>
                </a:lnTo>
                <a:close/>
              </a:path>
              <a:path w="5046345" h="370839">
                <a:moveTo>
                  <a:pt x="3918203" y="370332"/>
                </a:moveTo>
                <a:lnTo>
                  <a:pt x="3889248" y="370332"/>
                </a:lnTo>
                <a:lnTo>
                  <a:pt x="3889248" y="361187"/>
                </a:lnTo>
                <a:lnTo>
                  <a:pt x="3918203" y="361187"/>
                </a:lnTo>
                <a:lnTo>
                  <a:pt x="3918203" y="370332"/>
                </a:lnTo>
                <a:close/>
              </a:path>
              <a:path w="5046345" h="370839">
                <a:moveTo>
                  <a:pt x="3880103" y="370332"/>
                </a:moveTo>
                <a:lnTo>
                  <a:pt x="3851148" y="370332"/>
                </a:lnTo>
                <a:lnTo>
                  <a:pt x="3851148" y="361187"/>
                </a:lnTo>
                <a:lnTo>
                  <a:pt x="3880103" y="361187"/>
                </a:lnTo>
                <a:lnTo>
                  <a:pt x="3880103" y="370332"/>
                </a:lnTo>
                <a:close/>
              </a:path>
              <a:path w="5046345" h="370839">
                <a:moveTo>
                  <a:pt x="3842003" y="370332"/>
                </a:moveTo>
                <a:lnTo>
                  <a:pt x="3813048" y="370332"/>
                </a:lnTo>
                <a:lnTo>
                  <a:pt x="3813048" y="361187"/>
                </a:lnTo>
                <a:lnTo>
                  <a:pt x="3842003" y="361187"/>
                </a:lnTo>
                <a:lnTo>
                  <a:pt x="3842003" y="370332"/>
                </a:lnTo>
                <a:close/>
              </a:path>
              <a:path w="5046345" h="370839">
                <a:moveTo>
                  <a:pt x="3803903" y="370332"/>
                </a:moveTo>
                <a:lnTo>
                  <a:pt x="3774948" y="370332"/>
                </a:lnTo>
                <a:lnTo>
                  <a:pt x="3774948" y="361187"/>
                </a:lnTo>
                <a:lnTo>
                  <a:pt x="3803903" y="361187"/>
                </a:lnTo>
                <a:lnTo>
                  <a:pt x="3803903" y="370332"/>
                </a:lnTo>
                <a:close/>
              </a:path>
              <a:path w="5046345" h="370839">
                <a:moveTo>
                  <a:pt x="3765803" y="370332"/>
                </a:moveTo>
                <a:lnTo>
                  <a:pt x="3736848" y="370332"/>
                </a:lnTo>
                <a:lnTo>
                  <a:pt x="3736848" y="361187"/>
                </a:lnTo>
                <a:lnTo>
                  <a:pt x="3765803" y="361187"/>
                </a:lnTo>
                <a:lnTo>
                  <a:pt x="3765803" y="370332"/>
                </a:lnTo>
                <a:close/>
              </a:path>
              <a:path w="5046345" h="370839">
                <a:moveTo>
                  <a:pt x="3727703" y="370332"/>
                </a:moveTo>
                <a:lnTo>
                  <a:pt x="3698748" y="370332"/>
                </a:lnTo>
                <a:lnTo>
                  <a:pt x="3698748" y="361187"/>
                </a:lnTo>
                <a:lnTo>
                  <a:pt x="3727703" y="361187"/>
                </a:lnTo>
                <a:lnTo>
                  <a:pt x="3727703" y="370332"/>
                </a:lnTo>
                <a:close/>
              </a:path>
              <a:path w="5046345" h="370839">
                <a:moveTo>
                  <a:pt x="3689603" y="370332"/>
                </a:moveTo>
                <a:lnTo>
                  <a:pt x="3660648" y="370332"/>
                </a:lnTo>
                <a:lnTo>
                  <a:pt x="3660648" y="361187"/>
                </a:lnTo>
                <a:lnTo>
                  <a:pt x="3689603" y="361187"/>
                </a:lnTo>
                <a:lnTo>
                  <a:pt x="3689603" y="370332"/>
                </a:lnTo>
                <a:close/>
              </a:path>
              <a:path w="5046345" h="370839">
                <a:moveTo>
                  <a:pt x="3651503" y="370332"/>
                </a:moveTo>
                <a:lnTo>
                  <a:pt x="3622548" y="370332"/>
                </a:lnTo>
                <a:lnTo>
                  <a:pt x="3622548" y="361187"/>
                </a:lnTo>
                <a:lnTo>
                  <a:pt x="3651503" y="361187"/>
                </a:lnTo>
                <a:lnTo>
                  <a:pt x="3651503" y="370332"/>
                </a:lnTo>
                <a:close/>
              </a:path>
              <a:path w="5046345" h="370839">
                <a:moveTo>
                  <a:pt x="3613403" y="370332"/>
                </a:moveTo>
                <a:lnTo>
                  <a:pt x="3584448" y="370332"/>
                </a:lnTo>
                <a:lnTo>
                  <a:pt x="3584448" y="361187"/>
                </a:lnTo>
                <a:lnTo>
                  <a:pt x="3613403" y="361187"/>
                </a:lnTo>
                <a:lnTo>
                  <a:pt x="3613403" y="370332"/>
                </a:lnTo>
                <a:close/>
              </a:path>
              <a:path w="5046345" h="370839">
                <a:moveTo>
                  <a:pt x="3575303" y="370332"/>
                </a:moveTo>
                <a:lnTo>
                  <a:pt x="3546348" y="370332"/>
                </a:lnTo>
                <a:lnTo>
                  <a:pt x="3546348" y="361187"/>
                </a:lnTo>
                <a:lnTo>
                  <a:pt x="3575303" y="361187"/>
                </a:lnTo>
                <a:lnTo>
                  <a:pt x="3575303" y="370332"/>
                </a:lnTo>
                <a:close/>
              </a:path>
              <a:path w="5046345" h="370839">
                <a:moveTo>
                  <a:pt x="3537203" y="370332"/>
                </a:moveTo>
                <a:lnTo>
                  <a:pt x="3508248" y="370332"/>
                </a:lnTo>
                <a:lnTo>
                  <a:pt x="3508248" y="361187"/>
                </a:lnTo>
                <a:lnTo>
                  <a:pt x="3537203" y="361187"/>
                </a:lnTo>
                <a:lnTo>
                  <a:pt x="3537203" y="370332"/>
                </a:lnTo>
                <a:close/>
              </a:path>
              <a:path w="5046345" h="370839">
                <a:moveTo>
                  <a:pt x="3499103" y="370332"/>
                </a:moveTo>
                <a:lnTo>
                  <a:pt x="3470148" y="370332"/>
                </a:lnTo>
                <a:lnTo>
                  <a:pt x="3470148" y="361187"/>
                </a:lnTo>
                <a:lnTo>
                  <a:pt x="3499103" y="361187"/>
                </a:lnTo>
                <a:lnTo>
                  <a:pt x="3499103" y="370332"/>
                </a:lnTo>
                <a:close/>
              </a:path>
              <a:path w="5046345" h="370839">
                <a:moveTo>
                  <a:pt x="3461003" y="370332"/>
                </a:moveTo>
                <a:lnTo>
                  <a:pt x="3432048" y="370332"/>
                </a:lnTo>
                <a:lnTo>
                  <a:pt x="3432048" y="361187"/>
                </a:lnTo>
                <a:lnTo>
                  <a:pt x="3461003" y="361187"/>
                </a:lnTo>
                <a:lnTo>
                  <a:pt x="3461003" y="370332"/>
                </a:lnTo>
                <a:close/>
              </a:path>
              <a:path w="5046345" h="370839">
                <a:moveTo>
                  <a:pt x="3422903" y="370332"/>
                </a:moveTo>
                <a:lnTo>
                  <a:pt x="3393948" y="370332"/>
                </a:lnTo>
                <a:lnTo>
                  <a:pt x="3393948" y="361187"/>
                </a:lnTo>
                <a:lnTo>
                  <a:pt x="3422903" y="361187"/>
                </a:lnTo>
                <a:lnTo>
                  <a:pt x="3422903" y="370332"/>
                </a:lnTo>
                <a:close/>
              </a:path>
              <a:path w="5046345" h="370839">
                <a:moveTo>
                  <a:pt x="3384803" y="370332"/>
                </a:moveTo>
                <a:lnTo>
                  <a:pt x="3355848" y="370332"/>
                </a:lnTo>
                <a:lnTo>
                  <a:pt x="3355848" y="361187"/>
                </a:lnTo>
                <a:lnTo>
                  <a:pt x="3384803" y="361187"/>
                </a:lnTo>
                <a:lnTo>
                  <a:pt x="3384803" y="370332"/>
                </a:lnTo>
                <a:close/>
              </a:path>
              <a:path w="5046345" h="370839">
                <a:moveTo>
                  <a:pt x="3346703" y="370332"/>
                </a:moveTo>
                <a:lnTo>
                  <a:pt x="3317748" y="370332"/>
                </a:lnTo>
                <a:lnTo>
                  <a:pt x="3317748" y="361187"/>
                </a:lnTo>
                <a:lnTo>
                  <a:pt x="3346703" y="361187"/>
                </a:lnTo>
                <a:lnTo>
                  <a:pt x="3346703" y="370332"/>
                </a:lnTo>
                <a:close/>
              </a:path>
              <a:path w="5046345" h="370839">
                <a:moveTo>
                  <a:pt x="3308603" y="370332"/>
                </a:moveTo>
                <a:lnTo>
                  <a:pt x="3279648" y="370332"/>
                </a:lnTo>
                <a:lnTo>
                  <a:pt x="3279648" y="361187"/>
                </a:lnTo>
                <a:lnTo>
                  <a:pt x="3308603" y="361187"/>
                </a:lnTo>
                <a:lnTo>
                  <a:pt x="3308603" y="370332"/>
                </a:lnTo>
                <a:close/>
              </a:path>
              <a:path w="5046345" h="370839">
                <a:moveTo>
                  <a:pt x="3270503" y="370332"/>
                </a:moveTo>
                <a:lnTo>
                  <a:pt x="3241548" y="370332"/>
                </a:lnTo>
                <a:lnTo>
                  <a:pt x="3241548" y="361187"/>
                </a:lnTo>
                <a:lnTo>
                  <a:pt x="3270503" y="361187"/>
                </a:lnTo>
                <a:lnTo>
                  <a:pt x="3270503" y="370332"/>
                </a:lnTo>
                <a:close/>
              </a:path>
              <a:path w="5046345" h="370839">
                <a:moveTo>
                  <a:pt x="3232403" y="370332"/>
                </a:moveTo>
                <a:lnTo>
                  <a:pt x="3203448" y="370332"/>
                </a:lnTo>
                <a:lnTo>
                  <a:pt x="3203448" y="361187"/>
                </a:lnTo>
                <a:lnTo>
                  <a:pt x="3232403" y="361187"/>
                </a:lnTo>
                <a:lnTo>
                  <a:pt x="3232403" y="370332"/>
                </a:lnTo>
                <a:close/>
              </a:path>
              <a:path w="5046345" h="370839">
                <a:moveTo>
                  <a:pt x="3194303" y="370332"/>
                </a:moveTo>
                <a:lnTo>
                  <a:pt x="3165348" y="370332"/>
                </a:lnTo>
                <a:lnTo>
                  <a:pt x="3165348" y="361187"/>
                </a:lnTo>
                <a:lnTo>
                  <a:pt x="3194303" y="361187"/>
                </a:lnTo>
                <a:lnTo>
                  <a:pt x="3194303" y="370332"/>
                </a:lnTo>
                <a:close/>
              </a:path>
              <a:path w="5046345" h="370839">
                <a:moveTo>
                  <a:pt x="3156203" y="370332"/>
                </a:moveTo>
                <a:lnTo>
                  <a:pt x="3127248" y="370332"/>
                </a:lnTo>
                <a:lnTo>
                  <a:pt x="3127248" y="361187"/>
                </a:lnTo>
                <a:lnTo>
                  <a:pt x="3156203" y="361187"/>
                </a:lnTo>
                <a:lnTo>
                  <a:pt x="3156203" y="370332"/>
                </a:lnTo>
                <a:close/>
              </a:path>
              <a:path w="5046345" h="370839">
                <a:moveTo>
                  <a:pt x="3118103" y="370332"/>
                </a:moveTo>
                <a:lnTo>
                  <a:pt x="3089148" y="370332"/>
                </a:lnTo>
                <a:lnTo>
                  <a:pt x="3089148" y="361187"/>
                </a:lnTo>
                <a:lnTo>
                  <a:pt x="3118103" y="361187"/>
                </a:lnTo>
                <a:lnTo>
                  <a:pt x="3118103" y="370332"/>
                </a:lnTo>
                <a:close/>
              </a:path>
              <a:path w="5046345" h="370839">
                <a:moveTo>
                  <a:pt x="3080003" y="370332"/>
                </a:moveTo>
                <a:lnTo>
                  <a:pt x="3051048" y="370332"/>
                </a:lnTo>
                <a:lnTo>
                  <a:pt x="3051048" y="361187"/>
                </a:lnTo>
                <a:lnTo>
                  <a:pt x="3080003" y="361187"/>
                </a:lnTo>
                <a:lnTo>
                  <a:pt x="3080003" y="370332"/>
                </a:lnTo>
                <a:close/>
              </a:path>
              <a:path w="5046345" h="370839">
                <a:moveTo>
                  <a:pt x="3041903" y="370332"/>
                </a:moveTo>
                <a:lnTo>
                  <a:pt x="3012948" y="370332"/>
                </a:lnTo>
                <a:lnTo>
                  <a:pt x="3012948" y="361187"/>
                </a:lnTo>
                <a:lnTo>
                  <a:pt x="3041903" y="361187"/>
                </a:lnTo>
                <a:lnTo>
                  <a:pt x="3041903" y="370332"/>
                </a:lnTo>
                <a:close/>
              </a:path>
              <a:path w="5046345" h="370839">
                <a:moveTo>
                  <a:pt x="3003803" y="370332"/>
                </a:moveTo>
                <a:lnTo>
                  <a:pt x="2974848" y="370332"/>
                </a:lnTo>
                <a:lnTo>
                  <a:pt x="2974848" y="361187"/>
                </a:lnTo>
                <a:lnTo>
                  <a:pt x="3003803" y="361187"/>
                </a:lnTo>
                <a:lnTo>
                  <a:pt x="3003803" y="370332"/>
                </a:lnTo>
                <a:close/>
              </a:path>
              <a:path w="5046345" h="370839">
                <a:moveTo>
                  <a:pt x="2965703" y="370332"/>
                </a:moveTo>
                <a:lnTo>
                  <a:pt x="2936748" y="370332"/>
                </a:lnTo>
                <a:lnTo>
                  <a:pt x="2936748" y="361187"/>
                </a:lnTo>
                <a:lnTo>
                  <a:pt x="2965703" y="361187"/>
                </a:lnTo>
                <a:lnTo>
                  <a:pt x="2965703" y="370332"/>
                </a:lnTo>
                <a:close/>
              </a:path>
              <a:path w="5046345" h="370839">
                <a:moveTo>
                  <a:pt x="2927603" y="370332"/>
                </a:moveTo>
                <a:lnTo>
                  <a:pt x="2898648" y="370332"/>
                </a:lnTo>
                <a:lnTo>
                  <a:pt x="2898648" y="361187"/>
                </a:lnTo>
                <a:lnTo>
                  <a:pt x="2927603" y="361187"/>
                </a:lnTo>
                <a:lnTo>
                  <a:pt x="2927603" y="370332"/>
                </a:lnTo>
                <a:close/>
              </a:path>
              <a:path w="5046345" h="370839">
                <a:moveTo>
                  <a:pt x="2889503" y="370332"/>
                </a:moveTo>
                <a:lnTo>
                  <a:pt x="2860548" y="370332"/>
                </a:lnTo>
                <a:lnTo>
                  <a:pt x="2860548" y="361187"/>
                </a:lnTo>
                <a:lnTo>
                  <a:pt x="2889503" y="361187"/>
                </a:lnTo>
                <a:lnTo>
                  <a:pt x="2889503" y="370332"/>
                </a:lnTo>
                <a:close/>
              </a:path>
              <a:path w="5046345" h="370839">
                <a:moveTo>
                  <a:pt x="2851403" y="370332"/>
                </a:moveTo>
                <a:lnTo>
                  <a:pt x="2822448" y="370332"/>
                </a:lnTo>
                <a:lnTo>
                  <a:pt x="2822448" y="361187"/>
                </a:lnTo>
                <a:lnTo>
                  <a:pt x="2851403" y="361187"/>
                </a:lnTo>
                <a:lnTo>
                  <a:pt x="2851403" y="370332"/>
                </a:lnTo>
                <a:close/>
              </a:path>
              <a:path w="5046345" h="370839">
                <a:moveTo>
                  <a:pt x="2813303" y="370332"/>
                </a:moveTo>
                <a:lnTo>
                  <a:pt x="2784348" y="370332"/>
                </a:lnTo>
                <a:lnTo>
                  <a:pt x="2784348" y="361187"/>
                </a:lnTo>
                <a:lnTo>
                  <a:pt x="2813303" y="361187"/>
                </a:lnTo>
                <a:lnTo>
                  <a:pt x="2813303" y="370332"/>
                </a:lnTo>
                <a:close/>
              </a:path>
              <a:path w="5046345" h="370839">
                <a:moveTo>
                  <a:pt x="2775203" y="370332"/>
                </a:moveTo>
                <a:lnTo>
                  <a:pt x="2746248" y="370332"/>
                </a:lnTo>
                <a:lnTo>
                  <a:pt x="2746248" y="361187"/>
                </a:lnTo>
                <a:lnTo>
                  <a:pt x="2775203" y="361187"/>
                </a:lnTo>
                <a:lnTo>
                  <a:pt x="2775203" y="370332"/>
                </a:lnTo>
                <a:close/>
              </a:path>
              <a:path w="5046345" h="370839">
                <a:moveTo>
                  <a:pt x="2737103" y="370332"/>
                </a:moveTo>
                <a:lnTo>
                  <a:pt x="2708148" y="370332"/>
                </a:lnTo>
                <a:lnTo>
                  <a:pt x="2708148" y="361187"/>
                </a:lnTo>
                <a:lnTo>
                  <a:pt x="2737103" y="361187"/>
                </a:lnTo>
                <a:lnTo>
                  <a:pt x="2737103" y="370332"/>
                </a:lnTo>
                <a:close/>
              </a:path>
              <a:path w="5046345" h="370839">
                <a:moveTo>
                  <a:pt x="2699003" y="370332"/>
                </a:moveTo>
                <a:lnTo>
                  <a:pt x="2670048" y="370332"/>
                </a:lnTo>
                <a:lnTo>
                  <a:pt x="2670048" y="361187"/>
                </a:lnTo>
                <a:lnTo>
                  <a:pt x="2699003" y="361187"/>
                </a:lnTo>
                <a:lnTo>
                  <a:pt x="2699003" y="370332"/>
                </a:lnTo>
                <a:close/>
              </a:path>
              <a:path w="5046345" h="370839">
                <a:moveTo>
                  <a:pt x="2660903" y="370332"/>
                </a:moveTo>
                <a:lnTo>
                  <a:pt x="2631948" y="370332"/>
                </a:lnTo>
                <a:lnTo>
                  <a:pt x="2631948" y="361187"/>
                </a:lnTo>
                <a:lnTo>
                  <a:pt x="2660903" y="361187"/>
                </a:lnTo>
                <a:lnTo>
                  <a:pt x="2660903" y="370332"/>
                </a:lnTo>
                <a:close/>
              </a:path>
              <a:path w="5046345" h="370839">
                <a:moveTo>
                  <a:pt x="2622803" y="370332"/>
                </a:moveTo>
                <a:lnTo>
                  <a:pt x="2593848" y="370332"/>
                </a:lnTo>
                <a:lnTo>
                  <a:pt x="2593848" y="361187"/>
                </a:lnTo>
                <a:lnTo>
                  <a:pt x="2622803" y="361187"/>
                </a:lnTo>
                <a:lnTo>
                  <a:pt x="2622803" y="370332"/>
                </a:lnTo>
                <a:close/>
              </a:path>
              <a:path w="5046345" h="370839">
                <a:moveTo>
                  <a:pt x="2584703" y="370332"/>
                </a:moveTo>
                <a:lnTo>
                  <a:pt x="2555748" y="370332"/>
                </a:lnTo>
                <a:lnTo>
                  <a:pt x="2555748" y="361187"/>
                </a:lnTo>
                <a:lnTo>
                  <a:pt x="2584703" y="361187"/>
                </a:lnTo>
                <a:lnTo>
                  <a:pt x="2584703" y="370332"/>
                </a:lnTo>
                <a:close/>
              </a:path>
              <a:path w="5046345" h="370839">
                <a:moveTo>
                  <a:pt x="2546603" y="370332"/>
                </a:moveTo>
                <a:lnTo>
                  <a:pt x="2517648" y="370332"/>
                </a:lnTo>
                <a:lnTo>
                  <a:pt x="2517648" y="361187"/>
                </a:lnTo>
                <a:lnTo>
                  <a:pt x="2546603" y="361187"/>
                </a:lnTo>
                <a:lnTo>
                  <a:pt x="2546603" y="370332"/>
                </a:lnTo>
                <a:close/>
              </a:path>
              <a:path w="5046345" h="370839">
                <a:moveTo>
                  <a:pt x="2508503" y="370332"/>
                </a:moveTo>
                <a:lnTo>
                  <a:pt x="2479548" y="370332"/>
                </a:lnTo>
                <a:lnTo>
                  <a:pt x="2479548" y="361187"/>
                </a:lnTo>
                <a:lnTo>
                  <a:pt x="2508503" y="361187"/>
                </a:lnTo>
                <a:lnTo>
                  <a:pt x="2508503" y="370332"/>
                </a:lnTo>
                <a:close/>
              </a:path>
              <a:path w="5046345" h="370839">
                <a:moveTo>
                  <a:pt x="2470403" y="370332"/>
                </a:moveTo>
                <a:lnTo>
                  <a:pt x="2441448" y="370332"/>
                </a:lnTo>
                <a:lnTo>
                  <a:pt x="2441448" y="361187"/>
                </a:lnTo>
                <a:lnTo>
                  <a:pt x="2470403" y="361187"/>
                </a:lnTo>
                <a:lnTo>
                  <a:pt x="2470403" y="370332"/>
                </a:lnTo>
                <a:close/>
              </a:path>
              <a:path w="5046345" h="370839">
                <a:moveTo>
                  <a:pt x="2432303" y="370332"/>
                </a:moveTo>
                <a:lnTo>
                  <a:pt x="2403348" y="370332"/>
                </a:lnTo>
                <a:lnTo>
                  <a:pt x="2403348" y="361187"/>
                </a:lnTo>
                <a:lnTo>
                  <a:pt x="2432303" y="361187"/>
                </a:lnTo>
                <a:lnTo>
                  <a:pt x="2432303" y="370332"/>
                </a:lnTo>
                <a:close/>
              </a:path>
              <a:path w="5046345" h="370839">
                <a:moveTo>
                  <a:pt x="2394203" y="370332"/>
                </a:moveTo>
                <a:lnTo>
                  <a:pt x="2365248" y="370332"/>
                </a:lnTo>
                <a:lnTo>
                  <a:pt x="2365248" y="361187"/>
                </a:lnTo>
                <a:lnTo>
                  <a:pt x="2394203" y="361187"/>
                </a:lnTo>
                <a:lnTo>
                  <a:pt x="2394203" y="370332"/>
                </a:lnTo>
                <a:close/>
              </a:path>
              <a:path w="5046345" h="370839">
                <a:moveTo>
                  <a:pt x="2356103" y="370332"/>
                </a:moveTo>
                <a:lnTo>
                  <a:pt x="2327148" y="370332"/>
                </a:lnTo>
                <a:lnTo>
                  <a:pt x="2327148" y="361187"/>
                </a:lnTo>
                <a:lnTo>
                  <a:pt x="2356103" y="361187"/>
                </a:lnTo>
                <a:lnTo>
                  <a:pt x="2356103" y="370332"/>
                </a:lnTo>
                <a:close/>
              </a:path>
              <a:path w="5046345" h="370839">
                <a:moveTo>
                  <a:pt x="2318003" y="370332"/>
                </a:moveTo>
                <a:lnTo>
                  <a:pt x="2289048" y="370332"/>
                </a:lnTo>
                <a:lnTo>
                  <a:pt x="2289048" y="361187"/>
                </a:lnTo>
                <a:lnTo>
                  <a:pt x="2318003" y="361187"/>
                </a:lnTo>
                <a:lnTo>
                  <a:pt x="2318003" y="370332"/>
                </a:lnTo>
                <a:close/>
              </a:path>
              <a:path w="5046345" h="370839">
                <a:moveTo>
                  <a:pt x="2279903" y="370332"/>
                </a:moveTo>
                <a:lnTo>
                  <a:pt x="2250948" y="370332"/>
                </a:lnTo>
                <a:lnTo>
                  <a:pt x="2250948" y="361187"/>
                </a:lnTo>
                <a:lnTo>
                  <a:pt x="2279903" y="361187"/>
                </a:lnTo>
                <a:lnTo>
                  <a:pt x="2279903" y="370332"/>
                </a:lnTo>
                <a:close/>
              </a:path>
              <a:path w="5046345" h="370839">
                <a:moveTo>
                  <a:pt x="2241803" y="370332"/>
                </a:moveTo>
                <a:lnTo>
                  <a:pt x="2212848" y="370332"/>
                </a:lnTo>
                <a:lnTo>
                  <a:pt x="2212848" y="361187"/>
                </a:lnTo>
                <a:lnTo>
                  <a:pt x="2241803" y="361187"/>
                </a:lnTo>
                <a:lnTo>
                  <a:pt x="2241803" y="370332"/>
                </a:lnTo>
                <a:close/>
              </a:path>
              <a:path w="5046345" h="370839">
                <a:moveTo>
                  <a:pt x="2203703" y="370332"/>
                </a:moveTo>
                <a:lnTo>
                  <a:pt x="2174748" y="370332"/>
                </a:lnTo>
                <a:lnTo>
                  <a:pt x="2174748" y="361187"/>
                </a:lnTo>
                <a:lnTo>
                  <a:pt x="2203703" y="361187"/>
                </a:lnTo>
                <a:lnTo>
                  <a:pt x="2203703" y="370332"/>
                </a:lnTo>
                <a:close/>
              </a:path>
              <a:path w="5046345" h="370839">
                <a:moveTo>
                  <a:pt x="2165603" y="370332"/>
                </a:moveTo>
                <a:lnTo>
                  <a:pt x="2136648" y="370332"/>
                </a:lnTo>
                <a:lnTo>
                  <a:pt x="2136648" y="361187"/>
                </a:lnTo>
                <a:lnTo>
                  <a:pt x="2165603" y="361187"/>
                </a:lnTo>
                <a:lnTo>
                  <a:pt x="2165603" y="370332"/>
                </a:lnTo>
                <a:close/>
              </a:path>
              <a:path w="5046345" h="370839">
                <a:moveTo>
                  <a:pt x="2127503" y="370332"/>
                </a:moveTo>
                <a:lnTo>
                  <a:pt x="2098548" y="370332"/>
                </a:lnTo>
                <a:lnTo>
                  <a:pt x="2098548" y="361187"/>
                </a:lnTo>
                <a:lnTo>
                  <a:pt x="2127503" y="361187"/>
                </a:lnTo>
                <a:lnTo>
                  <a:pt x="2127503" y="370332"/>
                </a:lnTo>
                <a:close/>
              </a:path>
              <a:path w="5046345" h="370839">
                <a:moveTo>
                  <a:pt x="2089403" y="370332"/>
                </a:moveTo>
                <a:lnTo>
                  <a:pt x="2060448" y="370332"/>
                </a:lnTo>
                <a:lnTo>
                  <a:pt x="2060448" y="361187"/>
                </a:lnTo>
                <a:lnTo>
                  <a:pt x="2089403" y="361187"/>
                </a:lnTo>
                <a:lnTo>
                  <a:pt x="2089403" y="370332"/>
                </a:lnTo>
                <a:close/>
              </a:path>
              <a:path w="5046345" h="370839">
                <a:moveTo>
                  <a:pt x="2051303" y="370332"/>
                </a:moveTo>
                <a:lnTo>
                  <a:pt x="2022348" y="370332"/>
                </a:lnTo>
                <a:lnTo>
                  <a:pt x="2022348" y="361187"/>
                </a:lnTo>
                <a:lnTo>
                  <a:pt x="2051303" y="361187"/>
                </a:lnTo>
                <a:lnTo>
                  <a:pt x="2051303" y="370332"/>
                </a:lnTo>
                <a:close/>
              </a:path>
              <a:path w="5046345" h="370839">
                <a:moveTo>
                  <a:pt x="2013203" y="370332"/>
                </a:moveTo>
                <a:lnTo>
                  <a:pt x="1984248" y="370332"/>
                </a:lnTo>
                <a:lnTo>
                  <a:pt x="1984248" y="361187"/>
                </a:lnTo>
                <a:lnTo>
                  <a:pt x="2013203" y="361187"/>
                </a:lnTo>
                <a:lnTo>
                  <a:pt x="2013203" y="370332"/>
                </a:lnTo>
                <a:close/>
              </a:path>
              <a:path w="5046345" h="370839">
                <a:moveTo>
                  <a:pt x="1975103" y="370332"/>
                </a:moveTo>
                <a:lnTo>
                  <a:pt x="1946148" y="370332"/>
                </a:lnTo>
                <a:lnTo>
                  <a:pt x="1946148" y="361187"/>
                </a:lnTo>
                <a:lnTo>
                  <a:pt x="1975103" y="361187"/>
                </a:lnTo>
                <a:lnTo>
                  <a:pt x="1975103" y="370332"/>
                </a:lnTo>
                <a:close/>
              </a:path>
              <a:path w="5046345" h="370839">
                <a:moveTo>
                  <a:pt x="1937003" y="370332"/>
                </a:moveTo>
                <a:lnTo>
                  <a:pt x="1908048" y="370332"/>
                </a:lnTo>
                <a:lnTo>
                  <a:pt x="1908048" y="361187"/>
                </a:lnTo>
                <a:lnTo>
                  <a:pt x="1937003" y="361187"/>
                </a:lnTo>
                <a:lnTo>
                  <a:pt x="1937003" y="370332"/>
                </a:lnTo>
                <a:close/>
              </a:path>
              <a:path w="5046345" h="370839">
                <a:moveTo>
                  <a:pt x="1898903" y="370332"/>
                </a:moveTo>
                <a:lnTo>
                  <a:pt x="1869948" y="370332"/>
                </a:lnTo>
                <a:lnTo>
                  <a:pt x="1869948" y="361187"/>
                </a:lnTo>
                <a:lnTo>
                  <a:pt x="1898903" y="361187"/>
                </a:lnTo>
                <a:lnTo>
                  <a:pt x="1898903" y="370332"/>
                </a:lnTo>
                <a:close/>
              </a:path>
              <a:path w="5046345" h="370839">
                <a:moveTo>
                  <a:pt x="1860803" y="370332"/>
                </a:moveTo>
                <a:lnTo>
                  <a:pt x="1831848" y="370332"/>
                </a:lnTo>
                <a:lnTo>
                  <a:pt x="1831848" y="361187"/>
                </a:lnTo>
                <a:lnTo>
                  <a:pt x="1860803" y="361187"/>
                </a:lnTo>
                <a:lnTo>
                  <a:pt x="1860803" y="370332"/>
                </a:lnTo>
                <a:close/>
              </a:path>
              <a:path w="5046345" h="370839">
                <a:moveTo>
                  <a:pt x="1822703" y="370332"/>
                </a:moveTo>
                <a:lnTo>
                  <a:pt x="1793748" y="370332"/>
                </a:lnTo>
                <a:lnTo>
                  <a:pt x="1793748" y="361187"/>
                </a:lnTo>
                <a:lnTo>
                  <a:pt x="1822703" y="361187"/>
                </a:lnTo>
                <a:lnTo>
                  <a:pt x="1822703" y="370332"/>
                </a:lnTo>
                <a:close/>
              </a:path>
              <a:path w="5046345" h="370839">
                <a:moveTo>
                  <a:pt x="1784603" y="370332"/>
                </a:moveTo>
                <a:lnTo>
                  <a:pt x="1755648" y="370332"/>
                </a:lnTo>
                <a:lnTo>
                  <a:pt x="1755648" y="361187"/>
                </a:lnTo>
                <a:lnTo>
                  <a:pt x="1784603" y="361187"/>
                </a:lnTo>
                <a:lnTo>
                  <a:pt x="1784603" y="370332"/>
                </a:lnTo>
                <a:close/>
              </a:path>
              <a:path w="5046345" h="370839">
                <a:moveTo>
                  <a:pt x="1746503" y="370332"/>
                </a:moveTo>
                <a:lnTo>
                  <a:pt x="1717548" y="370332"/>
                </a:lnTo>
                <a:lnTo>
                  <a:pt x="1717548" y="361187"/>
                </a:lnTo>
                <a:lnTo>
                  <a:pt x="1746503" y="361187"/>
                </a:lnTo>
                <a:lnTo>
                  <a:pt x="1746503" y="370332"/>
                </a:lnTo>
                <a:close/>
              </a:path>
              <a:path w="5046345" h="370839">
                <a:moveTo>
                  <a:pt x="1708403" y="370332"/>
                </a:moveTo>
                <a:lnTo>
                  <a:pt x="1679448" y="370332"/>
                </a:lnTo>
                <a:lnTo>
                  <a:pt x="1679448" y="361187"/>
                </a:lnTo>
                <a:lnTo>
                  <a:pt x="1708403" y="361187"/>
                </a:lnTo>
                <a:lnTo>
                  <a:pt x="1708403" y="370332"/>
                </a:lnTo>
                <a:close/>
              </a:path>
              <a:path w="5046345" h="370839">
                <a:moveTo>
                  <a:pt x="1670303" y="370332"/>
                </a:moveTo>
                <a:lnTo>
                  <a:pt x="1641348" y="370332"/>
                </a:lnTo>
                <a:lnTo>
                  <a:pt x="1641348" y="361187"/>
                </a:lnTo>
                <a:lnTo>
                  <a:pt x="1670303" y="361187"/>
                </a:lnTo>
                <a:lnTo>
                  <a:pt x="1670303" y="370332"/>
                </a:lnTo>
                <a:close/>
              </a:path>
              <a:path w="5046345" h="370839">
                <a:moveTo>
                  <a:pt x="1632203" y="370332"/>
                </a:moveTo>
                <a:lnTo>
                  <a:pt x="1603248" y="370332"/>
                </a:lnTo>
                <a:lnTo>
                  <a:pt x="1603248" y="361187"/>
                </a:lnTo>
                <a:lnTo>
                  <a:pt x="1632203" y="361187"/>
                </a:lnTo>
                <a:lnTo>
                  <a:pt x="1632203" y="370332"/>
                </a:lnTo>
                <a:close/>
              </a:path>
              <a:path w="5046345" h="370839">
                <a:moveTo>
                  <a:pt x="1594103" y="370332"/>
                </a:moveTo>
                <a:lnTo>
                  <a:pt x="1565148" y="370332"/>
                </a:lnTo>
                <a:lnTo>
                  <a:pt x="1565148" y="361187"/>
                </a:lnTo>
                <a:lnTo>
                  <a:pt x="1594103" y="361187"/>
                </a:lnTo>
                <a:lnTo>
                  <a:pt x="1594103" y="370332"/>
                </a:lnTo>
                <a:close/>
              </a:path>
              <a:path w="5046345" h="370839">
                <a:moveTo>
                  <a:pt x="1556003" y="370332"/>
                </a:moveTo>
                <a:lnTo>
                  <a:pt x="1527048" y="370332"/>
                </a:lnTo>
                <a:lnTo>
                  <a:pt x="1527048" y="361187"/>
                </a:lnTo>
                <a:lnTo>
                  <a:pt x="1556003" y="361187"/>
                </a:lnTo>
                <a:lnTo>
                  <a:pt x="1556003" y="370332"/>
                </a:lnTo>
                <a:close/>
              </a:path>
              <a:path w="5046345" h="370839">
                <a:moveTo>
                  <a:pt x="1517903" y="370332"/>
                </a:moveTo>
                <a:lnTo>
                  <a:pt x="1488948" y="370332"/>
                </a:lnTo>
                <a:lnTo>
                  <a:pt x="1488948" y="361187"/>
                </a:lnTo>
                <a:lnTo>
                  <a:pt x="1517903" y="361187"/>
                </a:lnTo>
                <a:lnTo>
                  <a:pt x="1517903" y="370332"/>
                </a:lnTo>
                <a:close/>
              </a:path>
              <a:path w="5046345" h="370839">
                <a:moveTo>
                  <a:pt x="1479803" y="370332"/>
                </a:moveTo>
                <a:lnTo>
                  <a:pt x="1450848" y="370332"/>
                </a:lnTo>
                <a:lnTo>
                  <a:pt x="1450848" y="361187"/>
                </a:lnTo>
                <a:lnTo>
                  <a:pt x="1479803" y="361187"/>
                </a:lnTo>
                <a:lnTo>
                  <a:pt x="1479803" y="370332"/>
                </a:lnTo>
                <a:close/>
              </a:path>
              <a:path w="5046345" h="370839">
                <a:moveTo>
                  <a:pt x="1441703" y="370332"/>
                </a:moveTo>
                <a:lnTo>
                  <a:pt x="1412748" y="370332"/>
                </a:lnTo>
                <a:lnTo>
                  <a:pt x="1412748" y="361187"/>
                </a:lnTo>
                <a:lnTo>
                  <a:pt x="1441703" y="361187"/>
                </a:lnTo>
                <a:lnTo>
                  <a:pt x="1441703" y="370332"/>
                </a:lnTo>
                <a:close/>
              </a:path>
              <a:path w="5046345" h="370839">
                <a:moveTo>
                  <a:pt x="1403603" y="370332"/>
                </a:moveTo>
                <a:lnTo>
                  <a:pt x="1374648" y="370332"/>
                </a:lnTo>
                <a:lnTo>
                  <a:pt x="1374648" y="361187"/>
                </a:lnTo>
                <a:lnTo>
                  <a:pt x="1403603" y="361187"/>
                </a:lnTo>
                <a:lnTo>
                  <a:pt x="1403603" y="370332"/>
                </a:lnTo>
                <a:close/>
              </a:path>
              <a:path w="5046345" h="370839">
                <a:moveTo>
                  <a:pt x="1365503" y="370332"/>
                </a:moveTo>
                <a:lnTo>
                  <a:pt x="1336548" y="370332"/>
                </a:lnTo>
                <a:lnTo>
                  <a:pt x="1336548" y="361187"/>
                </a:lnTo>
                <a:lnTo>
                  <a:pt x="1365503" y="361187"/>
                </a:lnTo>
                <a:lnTo>
                  <a:pt x="1365503" y="370332"/>
                </a:lnTo>
                <a:close/>
              </a:path>
              <a:path w="5046345" h="370839">
                <a:moveTo>
                  <a:pt x="1327403" y="370332"/>
                </a:moveTo>
                <a:lnTo>
                  <a:pt x="1298448" y="370332"/>
                </a:lnTo>
                <a:lnTo>
                  <a:pt x="1298448" y="361187"/>
                </a:lnTo>
                <a:lnTo>
                  <a:pt x="1327403" y="361187"/>
                </a:lnTo>
                <a:lnTo>
                  <a:pt x="1327403" y="370332"/>
                </a:lnTo>
                <a:close/>
              </a:path>
              <a:path w="5046345" h="370839">
                <a:moveTo>
                  <a:pt x="1289303" y="370332"/>
                </a:moveTo>
                <a:lnTo>
                  <a:pt x="1260348" y="370332"/>
                </a:lnTo>
                <a:lnTo>
                  <a:pt x="1260348" y="361187"/>
                </a:lnTo>
                <a:lnTo>
                  <a:pt x="1289303" y="361187"/>
                </a:lnTo>
                <a:lnTo>
                  <a:pt x="1289303" y="370332"/>
                </a:lnTo>
                <a:close/>
              </a:path>
              <a:path w="5046345" h="370839">
                <a:moveTo>
                  <a:pt x="1251203" y="370332"/>
                </a:moveTo>
                <a:lnTo>
                  <a:pt x="1222248" y="370332"/>
                </a:lnTo>
                <a:lnTo>
                  <a:pt x="1222248" y="361187"/>
                </a:lnTo>
                <a:lnTo>
                  <a:pt x="1251203" y="361187"/>
                </a:lnTo>
                <a:lnTo>
                  <a:pt x="1251203" y="370332"/>
                </a:lnTo>
                <a:close/>
              </a:path>
              <a:path w="5046345" h="370839">
                <a:moveTo>
                  <a:pt x="1213103" y="370332"/>
                </a:moveTo>
                <a:lnTo>
                  <a:pt x="1184147" y="370332"/>
                </a:lnTo>
                <a:lnTo>
                  <a:pt x="1184147" y="361187"/>
                </a:lnTo>
                <a:lnTo>
                  <a:pt x="1213103" y="361187"/>
                </a:lnTo>
                <a:lnTo>
                  <a:pt x="1213103" y="370332"/>
                </a:lnTo>
                <a:close/>
              </a:path>
              <a:path w="5046345" h="370839">
                <a:moveTo>
                  <a:pt x="1175004" y="370332"/>
                </a:moveTo>
                <a:lnTo>
                  <a:pt x="1146047" y="370332"/>
                </a:lnTo>
                <a:lnTo>
                  <a:pt x="1146047" y="361187"/>
                </a:lnTo>
                <a:lnTo>
                  <a:pt x="1175004" y="361187"/>
                </a:lnTo>
                <a:lnTo>
                  <a:pt x="1175004" y="370332"/>
                </a:lnTo>
                <a:close/>
              </a:path>
              <a:path w="5046345" h="370839">
                <a:moveTo>
                  <a:pt x="1136904" y="370332"/>
                </a:moveTo>
                <a:lnTo>
                  <a:pt x="1107947" y="370332"/>
                </a:lnTo>
                <a:lnTo>
                  <a:pt x="1107947" y="361187"/>
                </a:lnTo>
                <a:lnTo>
                  <a:pt x="1136904" y="361187"/>
                </a:lnTo>
                <a:lnTo>
                  <a:pt x="1136904" y="370332"/>
                </a:lnTo>
                <a:close/>
              </a:path>
              <a:path w="5046345" h="370839">
                <a:moveTo>
                  <a:pt x="1098804" y="370332"/>
                </a:moveTo>
                <a:lnTo>
                  <a:pt x="1069847" y="370332"/>
                </a:lnTo>
                <a:lnTo>
                  <a:pt x="1069847" y="361187"/>
                </a:lnTo>
                <a:lnTo>
                  <a:pt x="1098804" y="361187"/>
                </a:lnTo>
                <a:lnTo>
                  <a:pt x="1098804" y="370332"/>
                </a:lnTo>
                <a:close/>
              </a:path>
              <a:path w="5046345" h="370839">
                <a:moveTo>
                  <a:pt x="1060704" y="370332"/>
                </a:moveTo>
                <a:lnTo>
                  <a:pt x="1031747" y="370332"/>
                </a:lnTo>
                <a:lnTo>
                  <a:pt x="1031747" y="361187"/>
                </a:lnTo>
                <a:lnTo>
                  <a:pt x="1060704" y="361187"/>
                </a:lnTo>
                <a:lnTo>
                  <a:pt x="1060704" y="370332"/>
                </a:lnTo>
                <a:close/>
              </a:path>
              <a:path w="5046345" h="370839">
                <a:moveTo>
                  <a:pt x="1022604" y="370332"/>
                </a:moveTo>
                <a:lnTo>
                  <a:pt x="993647" y="370332"/>
                </a:lnTo>
                <a:lnTo>
                  <a:pt x="993647" y="361187"/>
                </a:lnTo>
                <a:lnTo>
                  <a:pt x="1022604" y="361187"/>
                </a:lnTo>
                <a:lnTo>
                  <a:pt x="1022604" y="370332"/>
                </a:lnTo>
                <a:close/>
              </a:path>
              <a:path w="5046345" h="370839">
                <a:moveTo>
                  <a:pt x="984504" y="370332"/>
                </a:moveTo>
                <a:lnTo>
                  <a:pt x="955547" y="370332"/>
                </a:lnTo>
                <a:lnTo>
                  <a:pt x="955547" y="361187"/>
                </a:lnTo>
                <a:lnTo>
                  <a:pt x="984504" y="361187"/>
                </a:lnTo>
                <a:lnTo>
                  <a:pt x="984504" y="370332"/>
                </a:lnTo>
                <a:close/>
              </a:path>
              <a:path w="5046345" h="370839">
                <a:moveTo>
                  <a:pt x="946404" y="370332"/>
                </a:moveTo>
                <a:lnTo>
                  <a:pt x="917447" y="370332"/>
                </a:lnTo>
                <a:lnTo>
                  <a:pt x="917447" y="361187"/>
                </a:lnTo>
                <a:lnTo>
                  <a:pt x="946404" y="361187"/>
                </a:lnTo>
                <a:lnTo>
                  <a:pt x="946404" y="370332"/>
                </a:lnTo>
                <a:close/>
              </a:path>
              <a:path w="5046345" h="370839">
                <a:moveTo>
                  <a:pt x="908304" y="370332"/>
                </a:moveTo>
                <a:lnTo>
                  <a:pt x="879347" y="370332"/>
                </a:lnTo>
                <a:lnTo>
                  <a:pt x="879347" y="361187"/>
                </a:lnTo>
                <a:lnTo>
                  <a:pt x="908304" y="361187"/>
                </a:lnTo>
                <a:lnTo>
                  <a:pt x="908304" y="370332"/>
                </a:lnTo>
                <a:close/>
              </a:path>
              <a:path w="5046345" h="370839">
                <a:moveTo>
                  <a:pt x="870204" y="370332"/>
                </a:moveTo>
                <a:lnTo>
                  <a:pt x="841247" y="370332"/>
                </a:lnTo>
                <a:lnTo>
                  <a:pt x="841247" y="361187"/>
                </a:lnTo>
                <a:lnTo>
                  <a:pt x="870204" y="361187"/>
                </a:lnTo>
                <a:lnTo>
                  <a:pt x="870204" y="370332"/>
                </a:lnTo>
                <a:close/>
              </a:path>
              <a:path w="5046345" h="370839">
                <a:moveTo>
                  <a:pt x="832104" y="370332"/>
                </a:moveTo>
                <a:lnTo>
                  <a:pt x="803147" y="370332"/>
                </a:lnTo>
                <a:lnTo>
                  <a:pt x="803147" y="361187"/>
                </a:lnTo>
                <a:lnTo>
                  <a:pt x="832104" y="361187"/>
                </a:lnTo>
                <a:lnTo>
                  <a:pt x="832104" y="370332"/>
                </a:lnTo>
                <a:close/>
              </a:path>
              <a:path w="5046345" h="370839">
                <a:moveTo>
                  <a:pt x="794004" y="370332"/>
                </a:moveTo>
                <a:lnTo>
                  <a:pt x="765047" y="370332"/>
                </a:lnTo>
                <a:lnTo>
                  <a:pt x="765047" y="361187"/>
                </a:lnTo>
                <a:lnTo>
                  <a:pt x="794004" y="361187"/>
                </a:lnTo>
                <a:lnTo>
                  <a:pt x="794004" y="370332"/>
                </a:lnTo>
                <a:close/>
              </a:path>
              <a:path w="5046345" h="370839">
                <a:moveTo>
                  <a:pt x="755904" y="370332"/>
                </a:moveTo>
                <a:lnTo>
                  <a:pt x="726947" y="370332"/>
                </a:lnTo>
                <a:lnTo>
                  <a:pt x="726947" y="361187"/>
                </a:lnTo>
                <a:lnTo>
                  <a:pt x="755904" y="361187"/>
                </a:lnTo>
                <a:lnTo>
                  <a:pt x="755904" y="370332"/>
                </a:lnTo>
                <a:close/>
              </a:path>
              <a:path w="5046345" h="370839">
                <a:moveTo>
                  <a:pt x="717804" y="370332"/>
                </a:moveTo>
                <a:lnTo>
                  <a:pt x="688847" y="370332"/>
                </a:lnTo>
                <a:lnTo>
                  <a:pt x="688847" y="361187"/>
                </a:lnTo>
                <a:lnTo>
                  <a:pt x="717804" y="361187"/>
                </a:lnTo>
                <a:lnTo>
                  <a:pt x="717804" y="370332"/>
                </a:lnTo>
                <a:close/>
              </a:path>
              <a:path w="5046345" h="370839">
                <a:moveTo>
                  <a:pt x="679704" y="370332"/>
                </a:moveTo>
                <a:lnTo>
                  <a:pt x="650747" y="370332"/>
                </a:lnTo>
                <a:lnTo>
                  <a:pt x="650747" y="361187"/>
                </a:lnTo>
                <a:lnTo>
                  <a:pt x="679704" y="361187"/>
                </a:lnTo>
                <a:lnTo>
                  <a:pt x="679704" y="370332"/>
                </a:lnTo>
                <a:close/>
              </a:path>
              <a:path w="5046345" h="370839">
                <a:moveTo>
                  <a:pt x="641604" y="370332"/>
                </a:moveTo>
                <a:lnTo>
                  <a:pt x="612647" y="370332"/>
                </a:lnTo>
                <a:lnTo>
                  <a:pt x="612647" y="361187"/>
                </a:lnTo>
                <a:lnTo>
                  <a:pt x="641604" y="361187"/>
                </a:lnTo>
                <a:lnTo>
                  <a:pt x="641604" y="370332"/>
                </a:lnTo>
                <a:close/>
              </a:path>
              <a:path w="5046345" h="370839">
                <a:moveTo>
                  <a:pt x="603504" y="370332"/>
                </a:moveTo>
                <a:lnTo>
                  <a:pt x="574547" y="370332"/>
                </a:lnTo>
                <a:lnTo>
                  <a:pt x="574547" y="361187"/>
                </a:lnTo>
                <a:lnTo>
                  <a:pt x="603504" y="361187"/>
                </a:lnTo>
                <a:lnTo>
                  <a:pt x="603504" y="370332"/>
                </a:lnTo>
                <a:close/>
              </a:path>
              <a:path w="5046345" h="370839">
                <a:moveTo>
                  <a:pt x="565404" y="370332"/>
                </a:moveTo>
                <a:lnTo>
                  <a:pt x="536447" y="370332"/>
                </a:lnTo>
                <a:lnTo>
                  <a:pt x="536447" y="361187"/>
                </a:lnTo>
                <a:lnTo>
                  <a:pt x="565404" y="361187"/>
                </a:lnTo>
                <a:lnTo>
                  <a:pt x="565404" y="370332"/>
                </a:lnTo>
                <a:close/>
              </a:path>
              <a:path w="5046345" h="370839">
                <a:moveTo>
                  <a:pt x="527304" y="370332"/>
                </a:moveTo>
                <a:lnTo>
                  <a:pt x="498347" y="370332"/>
                </a:lnTo>
                <a:lnTo>
                  <a:pt x="498347" y="361187"/>
                </a:lnTo>
                <a:lnTo>
                  <a:pt x="527304" y="361187"/>
                </a:lnTo>
                <a:lnTo>
                  <a:pt x="527304" y="370332"/>
                </a:lnTo>
                <a:close/>
              </a:path>
              <a:path w="5046345" h="370839">
                <a:moveTo>
                  <a:pt x="489204" y="370332"/>
                </a:moveTo>
                <a:lnTo>
                  <a:pt x="460247" y="370332"/>
                </a:lnTo>
                <a:lnTo>
                  <a:pt x="460247" y="361187"/>
                </a:lnTo>
                <a:lnTo>
                  <a:pt x="489204" y="361187"/>
                </a:lnTo>
                <a:lnTo>
                  <a:pt x="489204" y="370332"/>
                </a:lnTo>
                <a:close/>
              </a:path>
              <a:path w="5046345" h="370839">
                <a:moveTo>
                  <a:pt x="451104" y="370332"/>
                </a:moveTo>
                <a:lnTo>
                  <a:pt x="422147" y="370332"/>
                </a:lnTo>
                <a:lnTo>
                  <a:pt x="422147" y="361187"/>
                </a:lnTo>
                <a:lnTo>
                  <a:pt x="451104" y="361187"/>
                </a:lnTo>
                <a:lnTo>
                  <a:pt x="451104" y="370332"/>
                </a:lnTo>
                <a:close/>
              </a:path>
              <a:path w="5046345" h="370839">
                <a:moveTo>
                  <a:pt x="413004" y="370332"/>
                </a:moveTo>
                <a:lnTo>
                  <a:pt x="384047" y="370332"/>
                </a:lnTo>
                <a:lnTo>
                  <a:pt x="384047" y="361187"/>
                </a:lnTo>
                <a:lnTo>
                  <a:pt x="413004" y="361187"/>
                </a:lnTo>
                <a:lnTo>
                  <a:pt x="413004" y="370332"/>
                </a:lnTo>
                <a:close/>
              </a:path>
              <a:path w="5046345" h="370839">
                <a:moveTo>
                  <a:pt x="374904" y="370332"/>
                </a:moveTo>
                <a:lnTo>
                  <a:pt x="345947" y="370332"/>
                </a:lnTo>
                <a:lnTo>
                  <a:pt x="345947" y="361187"/>
                </a:lnTo>
                <a:lnTo>
                  <a:pt x="374904" y="361187"/>
                </a:lnTo>
                <a:lnTo>
                  <a:pt x="374904" y="370332"/>
                </a:lnTo>
                <a:close/>
              </a:path>
              <a:path w="5046345" h="370839">
                <a:moveTo>
                  <a:pt x="336804" y="370332"/>
                </a:moveTo>
                <a:lnTo>
                  <a:pt x="307847" y="370332"/>
                </a:lnTo>
                <a:lnTo>
                  <a:pt x="307847" y="361187"/>
                </a:lnTo>
                <a:lnTo>
                  <a:pt x="336804" y="361187"/>
                </a:lnTo>
                <a:lnTo>
                  <a:pt x="336804" y="370332"/>
                </a:lnTo>
                <a:close/>
              </a:path>
              <a:path w="5046345" h="370839">
                <a:moveTo>
                  <a:pt x="298704" y="370332"/>
                </a:moveTo>
                <a:lnTo>
                  <a:pt x="269747" y="370332"/>
                </a:lnTo>
                <a:lnTo>
                  <a:pt x="269747" y="361187"/>
                </a:lnTo>
                <a:lnTo>
                  <a:pt x="298704" y="361187"/>
                </a:lnTo>
                <a:lnTo>
                  <a:pt x="298704" y="370332"/>
                </a:lnTo>
                <a:close/>
              </a:path>
              <a:path w="5046345" h="370839">
                <a:moveTo>
                  <a:pt x="260604" y="370332"/>
                </a:moveTo>
                <a:lnTo>
                  <a:pt x="231647" y="370332"/>
                </a:lnTo>
                <a:lnTo>
                  <a:pt x="231647" y="361187"/>
                </a:lnTo>
                <a:lnTo>
                  <a:pt x="260604" y="361187"/>
                </a:lnTo>
                <a:lnTo>
                  <a:pt x="260604" y="370332"/>
                </a:lnTo>
                <a:close/>
              </a:path>
              <a:path w="5046345" h="370839">
                <a:moveTo>
                  <a:pt x="222504" y="370332"/>
                </a:moveTo>
                <a:lnTo>
                  <a:pt x="193547" y="370332"/>
                </a:lnTo>
                <a:lnTo>
                  <a:pt x="193547" y="361187"/>
                </a:lnTo>
                <a:lnTo>
                  <a:pt x="222504" y="361187"/>
                </a:lnTo>
                <a:lnTo>
                  <a:pt x="222504" y="370332"/>
                </a:lnTo>
                <a:close/>
              </a:path>
              <a:path w="5046345" h="370839">
                <a:moveTo>
                  <a:pt x="184404" y="370332"/>
                </a:moveTo>
                <a:lnTo>
                  <a:pt x="155447" y="370332"/>
                </a:lnTo>
                <a:lnTo>
                  <a:pt x="155447" y="361187"/>
                </a:lnTo>
                <a:lnTo>
                  <a:pt x="184404" y="361187"/>
                </a:lnTo>
                <a:lnTo>
                  <a:pt x="184404" y="370332"/>
                </a:lnTo>
                <a:close/>
              </a:path>
              <a:path w="5046345" h="370839">
                <a:moveTo>
                  <a:pt x="146304" y="370332"/>
                </a:moveTo>
                <a:lnTo>
                  <a:pt x="117347" y="370332"/>
                </a:lnTo>
                <a:lnTo>
                  <a:pt x="117347" y="361187"/>
                </a:lnTo>
                <a:lnTo>
                  <a:pt x="146304" y="361187"/>
                </a:lnTo>
                <a:lnTo>
                  <a:pt x="146304" y="370332"/>
                </a:lnTo>
                <a:close/>
              </a:path>
              <a:path w="5046345" h="370839">
                <a:moveTo>
                  <a:pt x="108204" y="370332"/>
                </a:moveTo>
                <a:lnTo>
                  <a:pt x="79247" y="370332"/>
                </a:lnTo>
                <a:lnTo>
                  <a:pt x="79247" y="361187"/>
                </a:lnTo>
                <a:lnTo>
                  <a:pt x="108204" y="361187"/>
                </a:lnTo>
                <a:lnTo>
                  <a:pt x="108204" y="370332"/>
                </a:lnTo>
                <a:close/>
              </a:path>
              <a:path w="5046345" h="370839">
                <a:moveTo>
                  <a:pt x="70104" y="370332"/>
                </a:moveTo>
                <a:lnTo>
                  <a:pt x="57912" y="370332"/>
                </a:lnTo>
                <a:lnTo>
                  <a:pt x="51816" y="368808"/>
                </a:lnTo>
                <a:lnTo>
                  <a:pt x="50291" y="368808"/>
                </a:lnTo>
                <a:lnTo>
                  <a:pt x="39624" y="365759"/>
                </a:lnTo>
                <a:lnTo>
                  <a:pt x="42671" y="356616"/>
                </a:lnTo>
                <a:lnTo>
                  <a:pt x="53339" y="359663"/>
                </a:lnTo>
                <a:lnTo>
                  <a:pt x="57912" y="361187"/>
                </a:lnTo>
                <a:lnTo>
                  <a:pt x="70104" y="361187"/>
                </a:lnTo>
                <a:lnTo>
                  <a:pt x="70104" y="370332"/>
                </a:lnTo>
                <a:close/>
              </a:path>
              <a:path w="5046345" h="370839">
                <a:moveTo>
                  <a:pt x="30479" y="361187"/>
                </a:moveTo>
                <a:lnTo>
                  <a:pt x="28955" y="359663"/>
                </a:lnTo>
                <a:lnTo>
                  <a:pt x="27432" y="359663"/>
                </a:lnTo>
                <a:lnTo>
                  <a:pt x="18287" y="352043"/>
                </a:lnTo>
                <a:lnTo>
                  <a:pt x="18287" y="350519"/>
                </a:lnTo>
                <a:lnTo>
                  <a:pt x="10667" y="342900"/>
                </a:lnTo>
                <a:lnTo>
                  <a:pt x="10667" y="341375"/>
                </a:lnTo>
                <a:lnTo>
                  <a:pt x="9143" y="339851"/>
                </a:lnTo>
                <a:lnTo>
                  <a:pt x="16763" y="335279"/>
                </a:lnTo>
                <a:lnTo>
                  <a:pt x="25908" y="344424"/>
                </a:lnTo>
                <a:lnTo>
                  <a:pt x="24383" y="344424"/>
                </a:lnTo>
                <a:lnTo>
                  <a:pt x="33528" y="352043"/>
                </a:lnTo>
                <a:lnTo>
                  <a:pt x="35051" y="352043"/>
                </a:lnTo>
                <a:lnTo>
                  <a:pt x="30479" y="361187"/>
                </a:lnTo>
                <a:close/>
              </a:path>
              <a:path w="5046345" h="370839">
                <a:moveTo>
                  <a:pt x="35051" y="352043"/>
                </a:moveTo>
                <a:lnTo>
                  <a:pt x="33528" y="352043"/>
                </a:lnTo>
                <a:lnTo>
                  <a:pt x="32004" y="350519"/>
                </a:lnTo>
                <a:lnTo>
                  <a:pt x="35051" y="352043"/>
                </a:lnTo>
                <a:close/>
              </a:path>
            </a:pathLst>
          </a:custGeom>
          <a:solidFill>
            <a:srgbClr val="385D89"/>
          </a:solidFill>
        </p:spPr>
        <p:txBody>
          <a:bodyPr wrap="square" lIns="0" tIns="0" rIns="0" bIns="0" rtlCol="0"/>
          <a:lstStyle/>
          <a:p>
            <a:endParaRPr/>
          </a:p>
        </p:txBody>
      </p:sp>
      <p:sp>
        <p:nvSpPr>
          <p:cNvPr id="53" name="object 53"/>
          <p:cNvSpPr/>
          <p:nvPr/>
        </p:nvSpPr>
        <p:spPr>
          <a:xfrm>
            <a:off x="990600" y="3422903"/>
            <a:ext cx="212090" cy="1295400"/>
          </a:xfrm>
          <a:custGeom>
            <a:avLst/>
            <a:gdLst/>
            <a:ahLst/>
            <a:cxnLst/>
            <a:rect l="l" t="t" r="r" b="b"/>
            <a:pathLst>
              <a:path w="212090" h="1295400">
                <a:moveTo>
                  <a:pt x="176784" y="1295400"/>
                </a:moveTo>
                <a:lnTo>
                  <a:pt x="33528" y="1295400"/>
                </a:lnTo>
                <a:lnTo>
                  <a:pt x="29367" y="1290360"/>
                </a:lnTo>
                <a:lnTo>
                  <a:pt x="21503" y="1251854"/>
                </a:lnTo>
                <a:lnTo>
                  <a:pt x="14472" y="1179469"/>
                </a:lnTo>
                <a:lnTo>
                  <a:pt x="11352" y="1132081"/>
                </a:lnTo>
                <a:lnTo>
                  <a:pt x="8540" y="1078034"/>
                </a:lnTo>
                <a:lnTo>
                  <a:pt x="6069" y="1017930"/>
                </a:lnTo>
                <a:lnTo>
                  <a:pt x="3973" y="952375"/>
                </a:lnTo>
                <a:lnTo>
                  <a:pt x="2284" y="881970"/>
                </a:lnTo>
                <a:lnTo>
                  <a:pt x="1037" y="807321"/>
                </a:lnTo>
                <a:lnTo>
                  <a:pt x="264" y="729029"/>
                </a:lnTo>
                <a:lnTo>
                  <a:pt x="0" y="647700"/>
                </a:lnTo>
                <a:lnTo>
                  <a:pt x="264" y="566370"/>
                </a:lnTo>
                <a:lnTo>
                  <a:pt x="1037" y="488078"/>
                </a:lnTo>
                <a:lnTo>
                  <a:pt x="2284" y="413429"/>
                </a:lnTo>
                <a:lnTo>
                  <a:pt x="3973" y="343024"/>
                </a:lnTo>
                <a:lnTo>
                  <a:pt x="6069" y="277469"/>
                </a:lnTo>
                <a:lnTo>
                  <a:pt x="8540" y="217365"/>
                </a:lnTo>
                <a:lnTo>
                  <a:pt x="11352" y="163318"/>
                </a:lnTo>
                <a:lnTo>
                  <a:pt x="14472" y="115930"/>
                </a:lnTo>
                <a:lnTo>
                  <a:pt x="17867" y="75804"/>
                </a:lnTo>
                <a:lnTo>
                  <a:pt x="25348" y="19755"/>
                </a:lnTo>
                <a:lnTo>
                  <a:pt x="33528" y="0"/>
                </a:lnTo>
                <a:lnTo>
                  <a:pt x="176784" y="0"/>
                </a:lnTo>
                <a:lnTo>
                  <a:pt x="189638" y="43545"/>
                </a:lnTo>
                <a:lnTo>
                  <a:pt x="197008" y="115930"/>
                </a:lnTo>
                <a:lnTo>
                  <a:pt x="200245" y="163318"/>
                </a:lnTo>
                <a:lnTo>
                  <a:pt x="203145" y="217365"/>
                </a:lnTo>
                <a:lnTo>
                  <a:pt x="205679" y="277469"/>
                </a:lnTo>
                <a:lnTo>
                  <a:pt x="207818" y="343024"/>
                </a:lnTo>
                <a:lnTo>
                  <a:pt x="209532" y="413429"/>
                </a:lnTo>
                <a:lnTo>
                  <a:pt x="210792" y="488078"/>
                </a:lnTo>
                <a:lnTo>
                  <a:pt x="211570" y="566370"/>
                </a:lnTo>
                <a:lnTo>
                  <a:pt x="211835" y="647700"/>
                </a:lnTo>
                <a:lnTo>
                  <a:pt x="211570" y="729029"/>
                </a:lnTo>
                <a:lnTo>
                  <a:pt x="210792" y="807321"/>
                </a:lnTo>
                <a:lnTo>
                  <a:pt x="209532" y="881970"/>
                </a:lnTo>
                <a:lnTo>
                  <a:pt x="207818" y="952375"/>
                </a:lnTo>
                <a:lnTo>
                  <a:pt x="205679" y="1017930"/>
                </a:lnTo>
                <a:lnTo>
                  <a:pt x="203145" y="1078034"/>
                </a:lnTo>
                <a:lnTo>
                  <a:pt x="200245" y="1132081"/>
                </a:lnTo>
                <a:lnTo>
                  <a:pt x="197008" y="1179469"/>
                </a:lnTo>
                <a:lnTo>
                  <a:pt x="193462" y="1219595"/>
                </a:lnTo>
                <a:lnTo>
                  <a:pt x="185564" y="1275644"/>
                </a:lnTo>
                <a:lnTo>
                  <a:pt x="176784" y="1295400"/>
                </a:lnTo>
                <a:close/>
              </a:path>
            </a:pathLst>
          </a:custGeom>
          <a:solidFill>
            <a:srgbClr val="4BACC6"/>
          </a:solidFill>
        </p:spPr>
        <p:txBody>
          <a:bodyPr wrap="square" lIns="0" tIns="0" rIns="0" bIns="0" rtlCol="0"/>
          <a:lstStyle/>
          <a:p>
            <a:endParaRPr/>
          </a:p>
        </p:txBody>
      </p:sp>
      <p:sp>
        <p:nvSpPr>
          <p:cNvPr id="58" name="ZoneTexte 57"/>
          <p:cNvSpPr txBox="1"/>
          <p:nvPr/>
        </p:nvSpPr>
        <p:spPr>
          <a:xfrm>
            <a:off x="2703494" y="2209789"/>
            <a:ext cx="1295400" cy="369332"/>
          </a:xfrm>
          <a:prstGeom prst="rect">
            <a:avLst/>
          </a:prstGeom>
          <a:noFill/>
        </p:spPr>
        <p:txBody>
          <a:bodyPr wrap="square" rtlCol="0">
            <a:spAutoFit/>
          </a:bodyPr>
          <a:lstStyle/>
          <a:p>
            <a:r>
              <a:rPr lang="fr-FR" dirty="0" smtClean="0"/>
              <a:t>2018-2019</a:t>
            </a:r>
            <a:endParaRPr lang="en-US" dirty="0"/>
          </a:p>
        </p:txBody>
      </p:sp>
      <p:sp>
        <p:nvSpPr>
          <p:cNvPr id="59" name="ZoneTexte 58"/>
          <p:cNvSpPr txBox="1"/>
          <p:nvPr/>
        </p:nvSpPr>
        <p:spPr>
          <a:xfrm>
            <a:off x="1003300" y="2867025"/>
            <a:ext cx="4191000" cy="646331"/>
          </a:xfrm>
          <a:prstGeom prst="rect">
            <a:avLst/>
          </a:prstGeom>
          <a:noFill/>
        </p:spPr>
        <p:txBody>
          <a:bodyPr wrap="square" rtlCol="0">
            <a:spAutoFit/>
          </a:bodyPr>
          <a:lstStyle/>
          <a:p>
            <a:r>
              <a:rPr lang="en-US" dirty="0" smtClean="0"/>
              <a:t>Overall student population (without PF)</a:t>
            </a:r>
          </a:p>
          <a:p>
            <a:endParaRPr lang="en-US" dirty="0"/>
          </a:p>
        </p:txBody>
      </p:sp>
      <p:sp>
        <p:nvSpPr>
          <p:cNvPr id="78" name="ZoneTexte 77"/>
          <p:cNvSpPr txBox="1"/>
          <p:nvPr/>
        </p:nvSpPr>
        <p:spPr>
          <a:xfrm>
            <a:off x="1384300" y="3439894"/>
            <a:ext cx="4419600" cy="646331"/>
          </a:xfrm>
          <a:prstGeom prst="rect">
            <a:avLst/>
          </a:prstGeom>
          <a:noFill/>
        </p:spPr>
        <p:txBody>
          <a:bodyPr wrap="square" rtlCol="0">
            <a:spAutoFit/>
          </a:bodyPr>
          <a:lstStyle/>
          <a:p>
            <a:r>
              <a:rPr lang="en-US" dirty="0" smtClean="0"/>
              <a:t>Public higher education, University</a:t>
            </a:r>
          </a:p>
          <a:p>
            <a:endParaRPr lang="en-US" dirty="0"/>
          </a:p>
        </p:txBody>
      </p:sp>
      <p:sp>
        <p:nvSpPr>
          <p:cNvPr id="79" name="ZoneTexte 78"/>
          <p:cNvSpPr txBox="1"/>
          <p:nvPr/>
        </p:nvSpPr>
        <p:spPr>
          <a:xfrm>
            <a:off x="1384300" y="3857626"/>
            <a:ext cx="4343400" cy="369332"/>
          </a:xfrm>
          <a:prstGeom prst="rect">
            <a:avLst/>
          </a:prstGeom>
          <a:noFill/>
        </p:spPr>
        <p:txBody>
          <a:bodyPr wrap="square" rtlCol="0">
            <a:spAutoFit/>
          </a:bodyPr>
          <a:lstStyle/>
          <a:p>
            <a:r>
              <a:rPr lang="en-US" dirty="0" smtClean="0"/>
              <a:t>Private higher education and PPP</a:t>
            </a:r>
            <a:endParaRPr lang="en-US" dirty="0"/>
          </a:p>
        </p:txBody>
      </p:sp>
      <p:sp>
        <p:nvSpPr>
          <p:cNvPr id="80" name="ZoneTexte 79"/>
          <p:cNvSpPr txBox="1"/>
          <p:nvPr/>
        </p:nvSpPr>
        <p:spPr>
          <a:xfrm>
            <a:off x="1308100" y="4391026"/>
            <a:ext cx="4419600" cy="646331"/>
          </a:xfrm>
          <a:prstGeom prst="rect">
            <a:avLst/>
          </a:prstGeom>
          <a:noFill/>
        </p:spPr>
        <p:txBody>
          <a:bodyPr wrap="square" rtlCol="0">
            <a:spAutoFit/>
          </a:bodyPr>
          <a:lstStyle/>
          <a:p>
            <a:r>
              <a:rPr lang="en-US" dirty="0"/>
              <a:t>H</a:t>
            </a:r>
            <a:r>
              <a:rPr lang="en-US" dirty="0" smtClean="0"/>
              <a:t>igher education not under universities</a:t>
            </a:r>
          </a:p>
          <a:p>
            <a:endParaRPr lang="en-US" dirty="0"/>
          </a:p>
        </p:txBody>
      </p:sp>
      <p:sp>
        <p:nvSpPr>
          <p:cNvPr id="81" name="ZoneTexte 80"/>
          <p:cNvSpPr txBox="1"/>
          <p:nvPr/>
        </p:nvSpPr>
        <p:spPr>
          <a:xfrm>
            <a:off x="927100" y="4924425"/>
            <a:ext cx="5334000" cy="369332"/>
          </a:xfrm>
          <a:prstGeom prst="rect">
            <a:avLst/>
          </a:prstGeom>
          <a:noFill/>
        </p:spPr>
        <p:txBody>
          <a:bodyPr wrap="square" rtlCol="0">
            <a:spAutoFit/>
          </a:bodyPr>
          <a:lstStyle/>
          <a:p>
            <a:r>
              <a:rPr lang="en-US" dirty="0" smtClean="0"/>
              <a:t>University graduates (2017-2018)</a:t>
            </a:r>
            <a:endParaRPr lang="en-US" dirty="0"/>
          </a:p>
        </p:txBody>
      </p:sp>
      <p:sp>
        <p:nvSpPr>
          <p:cNvPr id="44" name="ZoneTexte 43"/>
          <p:cNvSpPr txBox="1"/>
          <p:nvPr/>
        </p:nvSpPr>
        <p:spPr>
          <a:xfrm>
            <a:off x="917544" y="5567375"/>
            <a:ext cx="5486400" cy="369332"/>
          </a:xfrm>
          <a:prstGeom prst="rect">
            <a:avLst/>
          </a:prstGeom>
          <a:noFill/>
        </p:spPr>
        <p:txBody>
          <a:bodyPr wrap="square" rtlCol="0">
            <a:spAutoFit/>
          </a:bodyPr>
          <a:lstStyle/>
          <a:p>
            <a:r>
              <a:rPr lang="en-US" dirty="0" smtClean="0"/>
              <a:t>Overall effective of permanent Professors</a:t>
            </a:r>
            <a:endParaRPr lang="en-US" dirty="0"/>
          </a:p>
        </p:txBody>
      </p:sp>
      <p:sp>
        <p:nvSpPr>
          <p:cNvPr id="52" name="ZoneTexte 51"/>
          <p:cNvSpPr txBox="1"/>
          <p:nvPr/>
        </p:nvSpPr>
        <p:spPr>
          <a:xfrm>
            <a:off x="6704022" y="1566847"/>
            <a:ext cx="1752600" cy="369332"/>
          </a:xfrm>
          <a:prstGeom prst="rect">
            <a:avLst/>
          </a:prstGeom>
          <a:noFill/>
        </p:spPr>
        <p:txBody>
          <a:bodyPr wrap="square" rtlCol="0">
            <a:spAutoFit/>
          </a:bodyPr>
          <a:lstStyle/>
          <a:p>
            <a:pPr algn="r"/>
            <a:r>
              <a:rPr lang="fr-FR" b="1" dirty="0" smtClean="0">
                <a:solidFill>
                  <a:schemeClr val="bg1"/>
                </a:solidFill>
                <a:effectLst>
                  <a:outerShdw blurRad="38100" dist="38100" dir="2700000" algn="tl">
                    <a:srgbClr val="000000">
                      <a:alpha val="43137"/>
                    </a:srgbClr>
                  </a:outerShdw>
                </a:effectLst>
              </a:rPr>
              <a:t>34 millions</a:t>
            </a:r>
            <a:endParaRPr lang="en-US" b="1" dirty="0">
              <a:solidFill>
                <a:schemeClr val="bg1"/>
              </a:solidFill>
              <a:effectLst>
                <a:outerShdw blurRad="38100" dist="38100" dir="2700000" algn="tl">
                  <a:srgbClr val="000000">
                    <a:alpha val="43137"/>
                  </a:srgbClr>
                </a:outerShdw>
              </a:effectLst>
            </a:endParaRPr>
          </a:p>
        </p:txBody>
      </p:sp>
      <p:sp>
        <p:nvSpPr>
          <p:cNvPr id="60" name="ZoneTexte 59"/>
          <p:cNvSpPr txBox="1"/>
          <p:nvPr/>
        </p:nvSpPr>
        <p:spPr>
          <a:xfrm>
            <a:off x="8166100" y="3324225"/>
            <a:ext cx="152400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b="1" dirty="0" smtClean="0">
                <a:solidFill>
                  <a:srgbClr val="002060"/>
                </a:solidFill>
              </a:rPr>
              <a:t>820.430</a:t>
            </a:r>
            <a:endParaRPr lang="fr-FR" b="1" dirty="0">
              <a:solidFill>
                <a:srgbClr val="002060"/>
              </a:solidFill>
            </a:endParaRPr>
          </a:p>
        </p:txBody>
      </p:sp>
      <p:sp>
        <p:nvSpPr>
          <p:cNvPr id="61" name="Rectangle à coins arrondis 60"/>
          <p:cNvSpPr/>
          <p:nvPr/>
        </p:nvSpPr>
        <p:spPr>
          <a:xfrm>
            <a:off x="8166100" y="3857625"/>
            <a:ext cx="1524000" cy="30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solidFill>
                  <a:srgbClr val="002060"/>
                </a:solidFill>
              </a:rPr>
              <a:t>45.174</a:t>
            </a:r>
            <a:endParaRPr lang="fr-FR" b="1" dirty="0">
              <a:solidFill>
                <a:srgbClr val="002060"/>
              </a:solidFill>
            </a:endParaRPr>
          </a:p>
        </p:txBody>
      </p:sp>
      <p:sp>
        <p:nvSpPr>
          <p:cNvPr id="63" name="Rectangle à coins arrondis 62"/>
          <p:cNvSpPr/>
          <p:nvPr/>
        </p:nvSpPr>
        <p:spPr>
          <a:xfrm>
            <a:off x="8166100" y="4314825"/>
            <a:ext cx="1524000" cy="30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solidFill>
                  <a:srgbClr val="002060"/>
                </a:solidFill>
              </a:rPr>
              <a:t>35.695</a:t>
            </a:r>
            <a:endParaRPr lang="fr-FR" b="1" dirty="0">
              <a:solidFill>
                <a:srgbClr val="002060"/>
              </a:solidFill>
            </a:endParaRPr>
          </a:p>
        </p:txBody>
      </p:sp>
      <p:sp>
        <p:nvSpPr>
          <p:cNvPr id="65" name="Rectangle à coins arrondis 64"/>
          <p:cNvSpPr/>
          <p:nvPr/>
        </p:nvSpPr>
        <p:spPr>
          <a:xfrm>
            <a:off x="6413500" y="3171825"/>
            <a:ext cx="1676400" cy="37338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6" name="ZoneTexte 65"/>
          <p:cNvSpPr txBox="1"/>
          <p:nvPr/>
        </p:nvSpPr>
        <p:spPr>
          <a:xfrm>
            <a:off x="8166100" y="4848225"/>
            <a:ext cx="1524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b="1" dirty="0" smtClean="0">
                <a:solidFill>
                  <a:schemeClr val="bg1"/>
                </a:solidFill>
              </a:rPr>
              <a:t>111.843</a:t>
            </a:r>
            <a:endParaRPr lang="fr-FR" b="1" dirty="0">
              <a:solidFill>
                <a:schemeClr val="bg1"/>
              </a:solidFill>
            </a:endParaRPr>
          </a:p>
        </p:txBody>
      </p:sp>
      <p:sp>
        <p:nvSpPr>
          <p:cNvPr id="68" name="ZoneTexte 67"/>
          <p:cNvSpPr txBox="1"/>
          <p:nvPr/>
        </p:nvSpPr>
        <p:spPr>
          <a:xfrm>
            <a:off x="8132782" y="5495937"/>
            <a:ext cx="1524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b="1" dirty="0" smtClean="0">
                <a:solidFill>
                  <a:schemeClr val="bg1"/>
                </a:solidFill>
              </a:rPr>
              <a:t>19677</a:t>
            </a:r>
            <a:endParaRPr lang="fr-FR" b="1" dirty="0">
              <a:solidFill>
                <a:schemeClr val="bg1"/>
              </a:solidFill>
            </a:endParaRPr>
          </a:p>
        </p:txBody>
      </p:sp>
      <p:sp>
        <p:nvSpPr>
          <p:cNvPr id="55" name="Flèche droite 54"/>
          <p:cNvSpPr/>
          <p:nvPr/>
        </p:nvSpPr>
        <p:spPr>
          <a:xfrm>
            <a:off x="6489708" y="2924169"/>
            <a:ext cx="128588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Flèche droite 55"/>
          <p:cNvSpPr/>
          <p:nvPr/>
        </p:nvSpPr>
        <p:spPr>
          <a:xfrm>
            <a:off x="6561146" y="3995739"/>
            <a:ext cx="1285884"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75560" y="4128515"/>
            <a:ext cx="2183891" cy="110185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908300" y="4543425"/>
            <a:ext cx="1600200" cy="290849"/>
          </a:xfrm>
          <a:prstGeom prst="rect">
            <a:avLst/>
          </a:prstGeom>
        </p:spPr>
        <p:txBody>
          <a:bodyPr vert="horz" wrap="square" lIns="0" tIns="8255" rIns="0" bIns="0" rtlCol="0">
            <a:spAutoFit/>
          </a:bodyPr>
          <a:lstStyle/>
          <a:p>
            <a:pPr marL="80645" marR="5080" indent="-68580">
              <a:lnSpc>
                <a:spcPct val="101600"/>
              </a:lnSpc>
              <a:spcBef>
                <a:spcPts val="65"/>
              </a:spcBef>
            </a:pPr>
            <a:r>
              <a:rPr lang="fr-FR" sz="1800" b="1" dirty="0" smtClean="0">
                <a:solidFill>
                  <a:srgbClr val="FFFFFF"/>
                </a:solidFill>
                <a:latin typeface="Calibri"/>
                <a:cs typeface="Calibri"/>
              </a:rPr>
              <a:t>P</a:t>
            </a:r>
            <a:r>
              <a:rPr sz="1800" b="1" smtClean="0">
                <a:solidFill>
                  <a:srgbClr val="FFFFFF"/>
                </a:solidFill>
                <a:latin typeface="Calibri"/>
                <a:cs typeface="Calibri"/>
              </a:rPr>
              <a:t>ublic</a:t>
            </a:r>
            <a:r>
              <a:rPr lang="fr-FR" sz="1800" b="1" dirty="0" smtClean="0">
                <a:solidFill>
                  <a:srgbClr val="FFFFFF"/>
                </a:solidFill>
                <a:latin typeface="Calibri"/>
                <a:cs typeface="Calibri"/>
              </a:rPr>
              <a:t> </a:t>
            </a:r>
            <a:r>
              <a:rPr lang="fr-FR" sz="1800" b="1" dirty="0" err="1" smtClean="0">
                <a:solidFill>
                  <a:srgbClr val="FFFFFF"/>
                </a:solidFill>
                <a:latin typeface="Calibri"/>
                <a:cs typeface="Calibri"/>
              </a:rPr>
              <a:t>sector</a:t>
            </a:r>
            <a:endParaRPr sz="1800">
              <a:latin typeface="Calibri"/>
              <a:cs typeface="Calibri"/>
            </a:endParaRPr>
          </a:p>
        </p:txBody>
      </p:sp>
      <p:sp>
        <p:nvSpPr>
          <p:cNvPr id="4" name="object 4"/>
          <p:cNvSpPr/>
          <p:nvPr/>
        </p:nvSpPr>
        <p:spPr>
          <a:xfrm>
            <a:off x="4741164" y="4037076"/>
            <a:ext cx="3052571" cy="128473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727700" y="4162425"/>
            <a:ext cx="1929764" cy="1093633"/>
          </a:xfrm>
          <a:prstGeom prst="rect">
            <a:avLst/>
          </a:prstGeom>
        </p:spPr>
        <p:txBody>
          <a:bodyPr vert="horz" wrap="square" lIns="0" tIns="35560" rIns="0" bIns="0" rtlCol="0">
            <a:spAutoFit/>
          </a:bodyPr>
          <a:lstStyle/>
          <a:p>
            <a:pPr marL="12065" marR="5080" algn="ctr">
              <a:lnSpc>
                <a:spcPct val="91500"/>
              </a:lnSpc>
              <a:spcBef>
                <a:spcPts val="280"/>
              </a:spcBef>
            </a:pPr>
            <a:r>
              <a:rPr lang="en-US" b="1" spc="-10" dirty="0" smtClean="0">
                <a:solidFill>
                  <a:srgbClr val="FFFFFF"/>
                </a:solidFill>
                <a:cs typeface="Calibri"/>
              </a:rPr>
              <a:t>Nearly 2000 accredited programs at universities and</a:t>
            </a:r>
          </a:p>
          <a:p>
            <a:pPr marL="12065" marR="5080" algn="ctr">
              <a:lnSpc>
                <a:spcPct val="91500"/>
              </a:lnSpc>
              <a:spcBef>
                <a:spcPts val="280"/>
              </a:spcBef>
            </a:pPr>
            <a:r>
              <a:rPr sz="1800" b="1" spc="-5" smtClean="0">
                <a:solidFill>
                  <a:srgbClr val="FFFFFF"/>
                </a:solidFill>
                <a:latin typeface="Calibri"/>
                <a:cs typeface="Calibri"/>
              </a:rPr>
              <a:t>ENRPU</a:t>
            </a:r>
            <a:endParaRPr sz="1800">
              <a:latin typeface="Calibri"/>
              <a:cs typeface="Calibri"/>
            </a:endParaRPr>
          </a:p>
        </p:txBody>
      </p:sp>
      <p:sp>
        <p:nvSpPr>
          <p:cNvPr id="6" name="object 6"/>
          <p:cNvSpPr/>
          <p:nvPr/>
        </p:nvSpPr>
        <p:spPr>
          <a:xfrm>
            <a:off x="2575560" y="5558028"/>
            <a:ext cx="2183891" cy="1101851"/>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2908300" y="5838825"/>
            <a:ext cx="1512430" cy="290849"/>
          </a:xfrm>
          <a:prstGeom prst="rect">
            <a:avLst/>
          </a:prstGeom>
        </p:spPr>
        <p:txBody>
          <a:bodyPr vert="horz" wrap="square" lIns="0" tIns="8255" rIns="0" bIns="0" rtlCol="0">
            <a:spAutoFit/>
          </a:bodyPr>
          <a:lstStyle/>
          <a:p>
            <a:pPr marL="128270" marR="5080" indent="-116205">
              <a:lnSpc>
                <a:spcPct val="101600"/>
              </a:lnSpc>
              <a:spcBef>
                <a:spcPts val="65"/>
              </a:spcBef>
            </a:pPr>
            <a:r>
              <a:rPr lang="fr-FR" sz="1800" b="1" spc="-5" dirty="0" err="1" smtClean="0">
                <a:solidFill>
                  <a:srgbClr val="FFFFFF"/>
                </a:solidFill>
                <a:latin typeface="Calibri"/>
                <a:cs typeface="Calibri"/>
              </a:rPr>
              <a:t>Private</a:t>
            </a:r>
            <a:r>
              <a:rPr lang="fr-FR" sz="1800" b="1" spc="-5" dirty="0" smtClean="0">
                <a:solidFill>
                  <a:srgbClr val="FFFFFF"/>
                </a:solidFill>
                <a:latin typeface="Calibri"/>
                <a:cs typeface="Calibri"/>
              </a:rPr>
              <a:t> </a:t>
            </a:r>
            <a:r>
              <a:rPr lang="fr-FR" sz="1800" b="1" spc="-5" dirty="0" err="1" smtClean="0">
                <a:solidFill>
                  <a:srgbClr val="FFFFFF"/>
                </a:solidFill>
                <a:latin typeface="Calibri"/>
                <a:cs typeface="Calibri"/>
              </a:rPr>
              <a:t>Sector</a:t>
            </a:r>
            <a:r>
              <a:rPr lang="fr-FR" sz="1800" b="1" spc="-5" dirty="0" smtClean="0">
                <a:solidFill>
                  <a:srgbClr val="FFFFFF"/>
                </a:solidFill>
                <a:latin typeface="Calibri"/>
                <a:cs typeface="Calibri"/>
              </a:rPr>
              <a:t> </a:t>
            </a:r>
            <a:endParaRPr sz="1800">
              <a:latin typeface="Calibri"/>
              <a:cs typeface="Calibri"/>
            </a:endParaRPr>
          </a:p>
        </p:txBody>
      </p:sp>
      <p:sp>
        <p:nvSpPr>
          <p:cNvPr id="8" name="object 8"/>
          <p:cNvSpPr/>
          <p:nvPr/>
        </p:nvSpPr>
        <p:spPr>
          <a:xfrm>
            <a:off x="4741164" y="5466588"/>
            <a:ext cx="3052571" cy="1289303"/>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5796827" y="5557513"/>
            <a:ext cx="1815464" cy="1055161"/>
          </a:xfrm>
          <a:prstGeom prst="rect">
            <a:avLst/>
          </a:prstGeom>
        </p:spPr>
        <p:txBody>
          <a:bodyPr vert="horz" wrap="square" lIns="0" tIns="35560" rIns="0" bIns="0" rtlCol="0">
            <a:spAutoFit/>
          </a:bodyPr>
          <a:lstStyle/>
          <a:p>
            <a:pPr marL="12065" marR="5080" algn="ctr">
              <a:lnSpc>
                <a:spcPct val="91500"/>
              </a:lnSpc>
              <a:spcBef>
                <a:spcPts val="280"/>
              </a:spcBef>
            </a:pPr>
            <a:r>
              <a:rPr lang="en-US" b="1" spc="-10" dirty="0" smtClean="0">
                <a:solidFill>
                  <a:srgbClr val="FFFFFF"/>
                </a:solidFill>
                <a:cs typeface="Calibri"/>
              </a:rPr>
              <a:t>Nearly </a:t>
            </a:r>
            <a:r>
              <a:rPr sz="1800" b="1" smtClean="0">
                <a:solidFill>
                  <a:srgbClr val="FFFFFF"/>
                </a:solidFill>
                <a:latin typeface="Calibri"/>
                <a:cs typeface="Calibri"/>
              </a:rPr>
              <a:t>400</a:t>
            </a:r>
            <a:r>
              <a:rPr sz="1800" b="1" spc="-75" smtClean="0">
                <a:solidFill>
                  <a:srgbClr val="FFFFFF"/>
                </a:solidFill>
                <a:latin typeface="Calibri"/>
                <a:cs typeface="Calibri"/>
              </a:rPr>
              <a:t> </a:t>
            </a:r>
            <a:r>
              <a:rPr lang="fr-FR" b="1" spc="-75" dirty="0" err="1" smtClean="0">
                <a:solidFill>
                  <a:srgbClr val="FFFFFF"/>
                </a:solidFill>
                <a:cs typeface="Calibri"/>
              </a:rPr>
              <a:t>accredited</a:t>
            </a:r>
            <a:r>
              <a:rPr lang="fr-FR" b="1" spc="-75" dirty="0" smtClean="0">
                <a:solidFill>
                  <a:srgbClr val="FFFFFF"/>
                </a:solidFill>
                <a:cs typeface="Calibri"/>
              </a:rPr>
              <a:t>  </a:t>
            </a:r>
            <a:r>
              <a:rPr lang="fr-FR" b="1" spc="-5" dirty="0" smtClean="0">
                <a:solidFill>
                  <a:srgbClr val="FFFFFF"/>
                </a:solidFill>
                <a:latin typeface="Calibri"/>
                <a:cs typeface="Calibri"/>
              </a:rPr>
              <a:t>program</a:t>
            </a:r>
            <a:r>
              <a:rPr lang="fr-FR" sz="1800" b="1" spc="-5" dirty="0" smtClean="0">
                <a:solidFill>
                  <a:srgbClr val="FFFFFF"/>
                </a:solidFill>
                <a:latin typeface="Calibri"/>
                <a:cs typeface="Calibri"/>
              </a:rPr>
              <a:t>s </a:t>
            </a:r>
            <a:r>
              <a:rPr lang="fr-FR" b="1" dirty="0" smtClean="0">
                <a:solidFill>
                  <a:srgbClr val="FFFFFF"/>
                </a:solidFill>
                <a:cs typeface="Calibri"/>
              </a:rPr>
              <a:t>in </a:t>
            </a:r>
            <a:r>
              <a:rPr lang="fr-FR" b="1" dirty="0" err="1" smtClean="0">
                <a:solidFill>
                  <a:srgbClr val="FFFFFF"/>
                </a:solidFill>
                <a:cs typeface="Calibri"/>
              </a:rPr>
              <a:t>higher</a:t>
            </a:r>
            <a:r>
              <a:rPr lang="fr-FR" b="1" dirty="0" smtClean="0">
                <a:solidFill>
                  <a:srgbClr val="FFFFFF"/>
                </a:solidFill>
                <a:cs typeface="Calibri"/>
              </a:rPr>
              <a:t> </a:t>
            </a:r>
            <a:r>
              <a:rPr lang="fr-FR" b="1" dirty="0" err="1" smtClean="0">
                <a:solidFill>
                  <a:srgbClr val="FFFFFF"/>
                </a:solidFill>
                <a:cs typeface="Calibri"/>
              </a:rPr>
              <a:t>education</a:t>
            </a:r>
            <a:endParaRPr sz="1800">
              <a:latin typeface="Calibri"/>
              <a:cs typeface="Calibri"/>
            </a:endParaRPr>
          </a:p>
        </p:txBody>
      </p:sp>
      <p:sp>
        <p:nvSpPr>
          <p:cNvPr id="10" name="object 10"/>
          <p:cNvSpPr txBox="1">
            <a:spLocks noGrp="1"/>
          </p:cNvSpPr>
          <p:nvPr>
            <p:ph type="title"/>
          </p:nvPr>
        </p:nvSpPr>
        <p:spPr>
          <a:xfrm>
            <a:off x="759968" y="404852"/>
            <a:ext cx="9169400" cy="636270"/>
          </a:xfrm>
          <a:prstGeom prst="rect">
            <a:avLst/>
          </a:prstGeom>
        </p:spPr>
        <p:txBody>
          <a:bodyPr vert="horz" wrap="square" lIns="0" tIns="13335" rIns="0" bIns="0" rtlCol="0">
            <a:spAutoFit/>
          </a:bodyPr>
          <a:lstStyle/>
          <a:p>
            <a:pPr marL="105410">
              <a:lnSpc>
                <a:spcPct val="100000"/>
              </a:lnSpc>
              <a:spcBef>
                <a:spcPts val="105"/>
              </a:spcBef>
            </a:pPr>
            <a:r>
              <a:rPr lang="en-US" dirty="0" smtClean="0"/>
              <a:t>1. Overview of the higher education system</a:t>
            </a:r>
            <a:endParaRPr smtClean="0"/>
          </a:p>
          <a:p>
            <a:pPr marL="12700">
              <a:lnSpc>
                <a:spcPct val="100000"/>
              </a:lnSpc>
              <a:tabLst>
                <a:tab pos="6677025" algn="l"/>
              </a:tabLst>
            </a:pPr>
            <a:r>
              <a:rPr b="0" u="heavy" smtClean="0">
                <a:uFill>
                  <a:solidFill>
                    <a:srgbClr val="497EBA"/>
                  </a:solidFill>
                </a:uFill>
                <a:latin typeface="Times New Roman"/>
                <a:cs typeface="Times New Roman"/>
              </a:rPr>
              <a:t> 	</a:t>
            </a:r>
            <a:endParaRPr u="heavy" spc="-35" dirty="0">
              <a:uFill>
                <a:solidFill>
                  <a:srgbClr val="497EBA"/>
                </a:solidFill>
              </a:uFill>
            </a:endParaRPr>
          </a:p>
        </p:txBody>
      </p:sp>
      <p:sp>
        <p:nvSpPr>
          <p:cNvPr id="11" name="object 11"/>
          <p:cNvSpPr/>
          <p:nvPr/>
        </p:nvSpPr>
        <p:spPr>
          <a:xfrm>
            <a:off x="1018031" y="1103376"/>
            <a:ext cx="8667115" cy="2833370"/>
          </a:xfrm>
          <a:custGeom>
            <a:avLst/>
            <a:gdLst/>
            <a:ahLst/>
            <a:cxnLst/>
            <a:rect l="l" t="t" r="r" b="b"/>
            <a:pathLst>
              <a:path w="8667115" h="2833370">
                <a:moveTo>
                  <a:pt x="8662416" y="2833116"/>
                </a:moveTo>
                <a:lnTo>
                  <a:pt x="4572" y="2833116"/>
                </a:lnTo>
                <a:lnTo>
                  <a:pt x="0" y="2828544"/>
                </a:lnTo>
                <a:lnTo>
                  <a:pt x="0" y="6096"/>
                </a:lnTo>
                <a:lnTo>
                  <a:pt x="4572" y="0"/>
                </a:lnTo>
                <a:lnTo>
                  <a:pt x="8662416" y="0"/>
                </a:lnTo>
                <a:lnTo>
                  <a:pt x="8666988" y="6096"/>
                </a:lnTo>
                <a:lnTo>
                  <a:pt x="8666988" y="12192"/>
                </a:lnTo>
                <a:lnTo>
                  <a:pt x="24384" y="12192"/>
                </a:lnTo>
                <a:lnTo>
                  <a:pt x="12192" y="25908"/>
                </a:lnTo>
                <a:lnTo>
                  <a:pt x="24384" y="25908"/>
                </a:lnTo>
                <a:lnTo>
                  <a:pt x="24384" y="2808732"/>
                </a:lnTo>
                <a:lnTo>
                  <a:pt x="12192" y="2808732"/>
                </a:lnTo>
                <a:lnTo>
                  <a:pt x="24384" y="2820924"/>
                </a:lnTo>
                <a:lnTo>
                  <a:pt x="8666988" y="2820924"/>
                </a:lnTo>
                <a:lnTo>
                  <a:pt x="8666988" y="2828544"/>
                </a:lnTo>
                <a:lnTo>
                  <a:pt x="8662416" y="2833116"/>
                </a:lnTo>
                <a:close/>
              </a:path>
              <a:path w="8667115" h="2833370">
                <a:moveTo>
                  <a:pt x="24384" y="25908"/>
                </a:moveTo>
                <a:lnTo>
                  <a:pt x="12192" y="25908"/>
                </a:lnTo>
                <a:lnTo>
                  <a:pt x="24384" y="12192"/>
                </a:lnTo>
                <a:lnTo>
                  <a:pt x="24384" y="25908"/>
                </a:lnTo>
                <a:close/>
              </a:path>
              <a:path w="8667115" h="2833370">
                <a:moveTo>
                  <a:pt x="8642604" y="25908"/>
                </a:moveTo>
                <a:lnTo>
                  <a:pt x="24384" y="25908"/>
                </a:lnTo>
                <a:lnTo>
                  <a:pt x="24384" y="12192"/>
                </a:lnTo>
                <a:lnTo>
                  <a:pt x="8642604" y="12192"/>
                </a:lnTo>
                <a:lnTo>
                  <a:pt x="8642604" y="25908"/>
                </a:lnTo>
                <a:close/>
              </a:path>
              <a:path w="8667115" h="2833370">
                <a:moveTo>
                  <a:pt x="8642604" y="2820924"/>
                </a:moveTo>
                <a:lnTo>
                  <a:pt x="8642604" y="12192"/>
                </a:lnTo>
                <a:lnTo>
                  <a:pt x="8654796" y="25908"/>
                </a:lnTo>
                <a:lnTo>
                  <a:pt x="8666988" y="25908"/>
                </a:lnTo>
                <a:lnTo>
                  <a:pt x="8666988" y="2808732"/>
                </a:lnTo>
                <a:lnTo>
                  <a:pt x="8654796" y="2808732"/>
                </a:lnTo>
                <a:lnTo>
                  <a:pt x="8642604" y="2820924"/>
                </a:lnTo>
                <a:close/>
              </a:path>
              <a:path w="8667115" h="2833370">
                <a:moveTo>
                  <a:pt x="8666988" y="25908"/>
                </a:moveTo>
                <a:lnTo>
                  <a:pt x="8654796" y="25908"/>
                </a:lnTo>
                <a:lnTo>
                  <a:pt x="8642604" y="12192"/>
                </a:lnTo>
                <a:lnTo>
                  <a:pt x="8666988" y="12192"/>
                </a:lnTo>
                <a:lnTo>
                  <a:pt x="8666988" y="25908"/>
                </a:lnTo>
                <a:close/>
              </a:path>
              <a:path w="8667115" h="2833370">
                <a:moveTo>
                  <a:pt x="24384" y="2820924"/>
                </a:moveTo>
                <a:lnTo>
                  <a:pt x="12192" y="2808732"/>
                </a:lnTo>
                <a:lnTo>
                  <a:pt x="24384" y="2808732"/>
                </a:lnTo>
                <a:lnTo>
                  <a:pt x="24384" y="2820924"/>
                </a:lnTo>
                <a:close/>
              </a:path>
              <a:path w="8667115" h="2833370">
                <a:moveTo>
                  <a:pt x="8642604" y="2820924"/>
                </a:moveTo>
                <a:lnTo>
                  <a:pt x="24384" y="2820924"/>
                </a:lnTo>
                <a:lnTo>
                  <a:pt x="24384" y="2808732"/>
                </a:lnTo>
                <a:lnTo>
                  <a:pt x="8642604" y="2808732"/>
                </a:lnTo>
                <a:lnTo>
                  <a:pt x="8642604" y="2820924"/>
                </a:lnTo>
                <a:close/>
              </a:path>
              <a:path w="8667115" h="2833370">
                <a:moveTo>
                  <a:pt x="8666988" y="2820924"/>
                </a:moveTo>
                <a:lnTo>
                  <a:pt x="8642604" y="2820924"/>
                </a:lnTo>
                <a:lnTo>
                  <a:pt x="8654796" y="2808732"/>
                </a:lnTo>
                <a:lnTo>
                  <a:pt x="8666988" y="2808732"/>
                </a:lnTo>
                <a:lnTo>
                  <a:pt x="8666988" y="2820924"/>
                </a:lnTo>
                <a:close/>
              </a:path>
            </a:pathLst>
          </a:custGeom>
          <a:solidFill>
            <a:srgbClr val="4F80BC"/>
          </a:solidFill>
        </p:spPr>
        <p:txBody>
          <a:bodyPr wrap="square" lIns="0" tIns="0" rIns="0" bIns="0" rtlCol="0"/>
          <a:lstStyle/>
          <a:p>
            <a:endParaRPr/>
          </a:p>
        </p:txBody>
      </p:sp>
      <p:sp>
        <p:nvSpPr>
          <p:cNvPr id="12" name="object 12"/>
          <p:cNvSpPr txBox="1"/>
          <p:nvPr/>
        </p:nvSpPr>
        <p:spPr>
          <a:xfrm>
            <a:off x="1108927" y="1136342"/>
            <a:ext cx="8486140" cy="2382062"/>
          </a:xfrm>
          <a:prstGeom prst="rect">
            <a:avLst/>
          </a:prstGeom>
        </p:spPr>
        <p:txBody>
          <a:bodyPr vert="horz" wrap="square" lIns="0" tIns="12065" rIns="0" bIns="0" rtlCol="0">
            <a:spAutoFit/>
          </a:bodyPr>
          <a:lstStyle/>
          <a:p>
            <a:pPr marL="277495" marR="5080" indent="-265430">
              <a:lnSpc>
                <a:spcPct val="100000"/>
              </a:lnSpc>
              <a:spcBef>
                <a:spcPts val="1200"/>
              </a:spcBef>
              <a:buClr>
                <a:srgbClr val="548ED4"/>
              </a:buClr>
              <a:buFont typeface="Wingdings"/>
              <a:buChar char=""/>
              <a:tabLst>
                <a:tab pos="278130" algn="l"/>
              </a:tabLst>
            </a:pPr>
            <a:r>
              <a:rPr lang="en-US" sz="3200" dirty="0" smtClean="0"/>
              <a:t>Higher education in Morocco is an area open to investment. the state offers tax advantages and facilitates the installation of private universities or </a:t>
            </a:r>
            <a:r>
              <a:rPr lang="en-US" sz="3200" dirty="0" smtClean="0"/>
              <a:t>PP.</a:t>
            </a:r>
            <a:endParaRPr lang="en-US" sz="3200" spc="-10" dirty="0" smtClean="0">
              <a:solidFill>
                <a:srgbClr val="1F497C"/>
              </a:solidFill>
              <a:latin typeface="Calibri"/>
              <a:cs typeface="Calibri"/>
            </a:endParaRPr>
          </a:p>
          <a:p>
            <a:pPr marL="277495" marR="5080" indent="-265430">
              <a:lnSpc>
                <a:spcPct val="100000"/>
              </a:lnSpc>
              <a:spcBef>
                <a:spcPts val="1200"/>
              </a:spcBef>
              <a:buClr>
                <a:srgbClr val="548ED4"/>
              </a:buClr>
              <a:buFont typeface="Wingdings"/>
              <a:buChar char=""/>
              <a:tabLst>
                <a:tab pos="278130" algn="l"/>
              </a:tabLst>
            </a:pPr>
            <a:endParaRPr sz="1600">
              <a:latin typeface="Calibri"/>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2668" y="1167383"/>
            <a:ext cx="9138285" cy="393698"/>
          </a:xfrm>
          <a:prstGeom prst="rect">
            <a:avLst/>
          </a:prstGeom>
          <a:solidFill>
            <a:srgbClr val="6699CC"/>
          </a:solidFill>
        </p:spPr>
        <p:txBody>
          <a:bodyPr vert="horz" wrap="square" lIns="0" tIns="24130" rIns="0" bIns="0" rtlCol="0">
            <a:spAutoFit/>
          </a:bodyPr>
          <a:lstStyle/>
          <a:p>
            <a:pPr algn="ctr">
              <a:lnSpc>
                <a:spcPct val="100000"/>
              </a:lnSpc>
              <a:spcBef>
                <a:spcPts val="190"/>
              </a:spcBef>
            </a:pPr>
            <a:r>
              <a:rPr lang="fr-FR" sz="2400" b="1" spc="5" dirty="0" err="1" smtClean="0">
                <a:solidFill>
                  <a:srgbClr val="FFFFFF"/>
                </a:solidFill>
                <a:latin typeface="Calibri"/>
                <a:cs typeface="Calibri"/>
              </a:rPr>
              <a:t>Morocco</a:t>
            </a:r>
            <a:r>
              <a:rPr sz="2400" b="1" spc="-5" smtClean="0">
                <a:solidFill>
                  <a:srgbClr val="FFFFFF"/>
                </a:solidFill>
                <a:latin typeface="Calibri"/>
                <a:cs typeface="Calibri"/>
              </a:rPr>
              <a:t>: </a:t>
            </a:r>
            <a:r>
              <a:rPr lang="en-US" sz="2400" b="1" spc="-15" dirty="0" smtClean="0">
                <a:solidFill>
                  <a:srgbClr val="FFFFFF"/>
                </a:solidFill>
                <a:cs typeface="Calibri"/>
              </a:rPr>
              <a:t>Land of welcoming foreign students</a:t>
            </a:r>
            <a:endParaRPr sz="2400">
              <a:latin typeface="Calibri"/>
              <a:cs typeface="Calibri"/>
            </a:endParaRPr>
          </a:p>
        </p:txBody>
      </p:sp>
      <p:sp>
        <p:nvSpPr>
          <p:cNvPr id="3" name="object 3"/>
          <p:cNvSpPr/>
          <p:nvPr/>
        </p:nvSpPr>
        <p:spPr>
          <a:xfrm>
            <a:off x="830580" y="2074163"/>
            <a:ext cx="4959350" cy="4455160"/>
          </a:xfrm>
          <a:custGeom>
            <a:avLst/>
            <a:gdLst/>
            <a:ahLst/>
            <a:cxnLst/>
            <a:rect l="l" t="t" r="r" b="b"/>
            <a:pathLst>
              <a:path w="4959350" h="4455159">
                <a:moveTo>
                  <a:pt x="4954523" y="4454652"/>
                </a:moveTo>
                <a:lnTo>
                  <a:pt x="6096" y="4454652"/>
                </a:lnTo>
                <a:lnTo>
                  <a:pt x="0" y="4450080"/>
                </a:lnTo>
                <a:lnTo>
                  <a:pt x="0" y="6096"/>
                </a:lnTo>
                <a:lnTo>
                  <a:pt x="6096" y="0"/>
                </a:lnTo>
                <a:lnTo>
                  <a:pt x="4954523" y="0"/>
                </a:lnTo>
                <a:lnTo>
                  <a:pt x="4959096" y="6096"/>
                </a:lnTo>
                <a:lnTo>
                  <a:pt x="4959096" y="13716"/>
                </a:lnTo>
                <a:lnTo>
                  <a:pt x="25908" y="13716"/>
                </a:lnTo>
                <a:lnTo>
                  <a:pt x="13716" y="25908"/>
                </a:lnTo>
                <a:lnTo>
                  <a:pt x="25908" y="25908"/>
                </a:lnTo>
                <a:lnTo>
                  <a:pt x="25908" y="4430268"/>
                </a:lnTo>
                <a:lnTo>
                  <a:pt x="13716" y="4430268"/>
                </a:lnTo>
                <a:lnTo>
                  <a:pt x="25908" y="4442460"/>
                </a:lnTo>
                <a:lnTo>
                  <a:pt x="4959096" y="4442460"/>
                </a:lnTo>
                <a:lnTo>
                  <a:pt x="4959096" y="4450080"/>
                </a:lnTo>
                <a:lnTo>
                  <a:pt x="4954523" y="4454652"/>
                </a:lnTo>
                <a:close/>
              </a:path>
              <a:path w="4959350" h="4455159">
                <a:moveTo>
                  <a:pt x="25908" y="25908"/>
                </a:moveTo>
                <a:lnTo>
                  <a:pt x="13716" y="25908"/>
                </a:lnTo>
                <a:lnTo>
                  <a:pt x="25908" y="13716"/>
                </a:lnTo>
                <a:lnTo>
                  <a:pt x="25908" y="25908"/>
                </a:lnTo>
                <a:close/>
              </a:path>
              <a:path w="4959350" h="4455159">
                <a:moveTo>
                  <a:pt x="4934712" y="25908"/>
                </a:moveTo>
                <a:lnTo>
                  <a:pt x="25908" y="25908"/>
                </a:lnTo>
                <a:lnTo>
                  <a:pt x="25908" y="13716"/>
                </a:lnTo>
                <a:lnTo>
                  <a:pt x="4934712" y="13716"/>
                </a:lnTo>
                <a:lnTo>
                  <a:pt x="4934712" y="25908"/>
                </a:lnTo>
                <a:close/>
              </a:path>
              <a:path w="4959350" h="4455159">
                <a:moveTo>
                  <a:pt x="4934712" y="4442460"/>
                </a:moveTo>
                <a:lnTo>
                  <a:pt x="4934712" y="13716"/>
                </a:lnTo>
                <a:lnTo>
                  <a:pt x="4946904" y="25908"/>
                </a:lnTo>
                <a:lnTo>
                  <a:pt x="4959096" y="25908"/>
                </a:lnTo>
                <a:lnTo>
                  <a:pt x="4959096" y="4430268"/>
                </a:lnTo>
                <a:lnTo>
                  <a:pt x="4946904" y="4430268"/>
                </a:lnTo>
                <a:lnTo>
                  <a:pt x="4934712" y="4442460"/>
                </a:lnTo>
                <a:close/>
              </a:path>
              <a:path w="4959350" h="4455159">
                <a:moveTo>
                  <a:pt x="4959096" y="25908"/>
                </a:moveTo>
                <a:lnTo>
                  <a:pt x="4946904" y="25908"/>
                </a:lnTo>
                <a:lnTo>
                  <a:pt x="4934712" y="13716"/>
                </a:lnTo>
                <a:lnTo>
                  <a:pt x="4959096" y="13716"/>
                </a:lnTo>
                <a:lnTo>
                  <a:pt x="4959096" y="25908"/>
                </a:lnTo>
                <a:close/>
              </a:path>
              <a:path w="4959350" h="4455159">
                <a:moveTo>
                  <a:pt x="25908" y="4442460"/>
                </a:moveTo>
                <a:lnTo>
                  <a:pt x="13716" y="4430268"/>
                </a:lnTo>
                <a:lnTo>
                  <a:pt x="25908" y="4430268"/>
                </a:lnTo>
                <a:lnTo>
                  <a:pt x="25908" y="4442460"/>
                </a:lnTo>
                <a:close/>
              </a:path>
              <a:path w="4959350" h="4455159">
                <a:moveTo>
                  <a:pt x="4934712" y="4442460"/>
                </a:moveTo>
                <a:lnTo>
                  <a:pt x="25908" y="4442460"/>
                </a:lnTo>
                <a:lnTo>
                  <a:pt x="25908" y="4430268"/>
                </a:lnTo>
                <a:lnTo>
                  <a:pt x="4934712" y="4430268"/>
                </a:lnTo>
                <a:lnTo>
                  <a:pt x="4934712" y="4442460"/>
                </a:lnTo>
                <a:close/>
              </a:path>
              <a:path w="4959350" h="4455159">
                <a:moveTo>
                  <a:pt x="4959096" y="4442460"/>
                </a:moveTo>
                <a:lnTo>
                  <a:pt x="4934712" y="4442460"/>
                </a:lnTo>
                <a:lnTo>
                  <a:pt x="4946904" y="4430268"/>
                </a:lnTo>
                <a:lnTo>
                  <a:pt x="4959096" y="4430268"/>
                </a:lnTo>
                <a:lnTo>
                  <a:pt x="4959096" y="4442460"/>
                </a:lnTo>
                <a:close/>
              </a:path>
            </a:pathLst>
          </a:custGeom>
          <a:solidFill>
            <a:srgbClr val="4F80BC"/>
          </a:solidFill>
        </p:spPr>
        <p:txBody>
          <a:bodyPr wrap="square" lIns="0" tIns="0" rIns="0" bIns="0" rtlCol="0"/>
          <a:lstStyle/>
          <a:p>
            <a:endParaRPr/>
          </a:p>
        </p:txBody>
      </p:sp>
      <p:sp>
        <p:nvSpPr>
          <p:cNvPr id="4" name="object 4"/>
          <p:cNvSpPr txBox="1"/>
          <p:nvPr/>
        </p:nvSpPr>
        <p:spPr>
          <a:xfrm>
            <a:off x="923017" y="2104076"/>
            <a:ext cx="4777105" cy="1123315"/>
          </a:xfrm>
          <a:prstGeom prst="rect">
            <a:avLst/>
          </a:prstGeom>
        </p:spPr>
        <p:txBody>
          <a:bodyPr vert="horz" wrap="square" lIns="0" tIns="12700" rIns="0" bIns="0" rtlCol="0">
            <a:spAutoFit/>
          </a:bodyPr>
          <a:lstStyle/>
          <a:p>
            <a:pPr marL="195580" marR="5080" indent="-183515" algn="just">
              <a:lnSpc>
                <a:spcPct val="100000"/>
              </a:lnSpc>
              <a:spcBef>
                <a:spcPts val="100"/>
              </a:spcBef>
              <a:buClr>
                <a:srgbClr val="0070BF"/>
              </a:buClr>
              <a:buFont typeface="Wingdings"/>
              <a:buChar char=""/>
              <a:tabLst>
                <a:tab pos="196215" algn="l"/>
              </a:tabLst>
            </a:pPr>
            <a:r>
              <a:rPr lang="en-US" spc="-5" dirty="0" smtClean="0">
                <a:solidFill>
                  <a:srgbClr val="001F60"/>
                </a:solidFill>
                <a:cs typeface="Calibri"/>
              </a:rPr>
              <a:t>More than </a:t>
            </a:r>
            <a:r>
              <a:rPr lang="fr-FR" dirty="0" smtClean="0">
                <a:solidFill>
                  <a:srgbClr val="FF0000"/>
                </a:solidFill>
              </a:rPr>
              <a:t>19.157</a:t>
            </a:r>
            <a:r>
              <a:rPr lang="en-US" spc="-5" dirty="0" smtClean="0">
                <a:solidFill>
                  <a:srgbClr val="001F60"/>
                </a:solidFill>
                <a:cs typeface="Calibri"/>
              </a:rPr>
              <a:t> foreign students enrolled in different public and private higher education institutions (</a:t>
            </a:r>
            <a:r>
              <a:rPr lang="en-US" b="1" spc="-5" dirty="0" smtClean="0">
                <a:solidFill>
                  <a:srgbClr val="E46B0A"/>
                </a:solidFill>
                <a:latin typeface="Calibri"/>
                <a:cs typeface="Calibri"/>
              </a:rPr>
              <a:t>5000</a:t>
            </a:r>
            <a:r>
              <a:rPr lang="en-US" spc="-5" dirty="0" smtClean="0">
                <a:solidFill>
                  <a:srgbClr val="001F60"/>
                </a:solidFill>
                <a:cs typeface="Calibri"/>
              </a:rPr>
              <a:t> students for the year </a:t>
            </a:r>
            <a:r>
              <a:rPr lang="en-US" b="1" spc="-5" dirty="0" smtClean="0">
                <a:solidFill>
                  <a:srgbClr val="E46B0A"/>
                </a:solidFill>
                <a:latin typeface="Calibri"/>
                <a:cs typeface="Calibri"/>
              </a:rPr>
              <a:t>2017-2018)</a:t>
            </a:r>
          </a:p>
        </p:txBody>
      </p:sp>
      <p:sp>
        <p:nvSpPr>
          <p:cNvPr id="5" name="object 5"/>
          <p:cNvSpPr txBox="1"/>
          <p:nvPr/>
        </p:nvSpPr>
        <p:spPr>
          <a:xfrm>
            <a:off x="923017" y="3353783"/>
            <a:ext cx="4777105" cy="3098284"/>
          </a:xfrm>
          <a:prstGeom prst="rect">
            <a:avLst/>
          </a:prstGeom>
        </p:spPr>
        <p:txBody>
          <a:bodyPr vert="horz" wrap="square" lIns="0" tIns="12700" rIns="0" bIns="0" rtlCol="0">
            <a:spAutoFit/>
          </a:bodyPr>
          <a:lstStyle/>
          <a:p>
            <a:pPr marL="195580" indent="-183515">
              <a:lnSpc>
                <a:spcPct val="100000"/>
              </a:lnSpc>
              <a:spcBef>
                <a:spcPts val="100"/>
              </a:spcBef>
              <a:buClr>
                <a:srgbClr val="0070BF"/>
              </a:buClr>
              <a:buFont typeface="Wingdings"/>
              <a:buChar char=""/>
              <a:tabLst>
                <a:tab pos="196215" algn="l"/>
                <a:tab pos="567690" algn="l"/>
                <a:tab pos="1327150" algn="l"/>
                <a:tab pos="2300605" algn="l"/>
                <a:tab pos="2844800" algn="l"/>
                <a:tab pos="3241675" algn="l"/>
                <a:tab pos="3865879" algn="l"/>
              </a:tabLst>
            </a:pPr>
            <a:r>
              <a:rPr lang="en-US" spc="-5" dirty="0" smtClean="0">
                <a:solidFill>
                  <a:srgbClr val="001F60"/>
                </a:solidFill>
                <a:cs typeface="Calibri"/>
              </a:rPr>
              <a:t>Morocco welcomes more than </a:t>
            </a:r>
            <a:r>
              <a:rPr lang="en-US" b="1" spc="-5" dirty="0" smtClean="0">
                <a:solidFill>
                  <a:srgbClr val="E46B0A"/>
                </a:solidFill>
                <a:latin typeface="Calibri"/>
                <a:cs typeface="Calibri"/>
              </a:rPr>
              <a:t>4000 </a:t>
            </a:r>
            <a:r>
              <a:rPr lang="en-US" spc="-5" dirty="0" smtClean="0">
                <a:solidFill>
                  <a:srgbClr val="001F60"/>
                </a:solidFill>
                <a:cs typeface="Calibri"/>
              </a:rPr>
              <a:t>new foreign </a:t>
            </a:r>
            <a:r>
              <a:rPr lang="en-US" b="1" spc="-5" dirty="0" smtClean="0">
                <a:solidFill>
                  <a:srgbClr val="E46B0A"/>
                </a:solidFill>
                <a:latin typeface="Calibri"/>
                <a:cs typeface="Calibri"/>
              </a:rPr>
              <a:t>students per year;</a:t>
            </a:r>
          </a:p>
          <a:p>
            <a:pPr marL="195580" indent="-183515">
              <a:lnSpc>
                <a:spcPct val="100000"/>
              </a:lnSpc>
              <a:spcBef>
                <a:spcPts val="100"/>
              </a:spcBef>
              <a:buClr>
                <a:srgbClr val="0070BF"/>
              </a:buClr>
              <a:buFont typeface="Wingdings"/>
              <a:buChar char=""/>
              <a:tabLst>
                <a:tab pos="196215" algn="l"/>
                <a:tab pos="567690" algn="l"/>
                <a:tab pos="1327150" algn="l"/>
                <a:tab pos="2300605" algn="l"/>
                <a:tab pos="2844800" algn="l"/>
                <a:tab pos="3241675" algn="l"/>
                <a:tab pos="3865879" algn="l"/>
              </a:tabLst>
            </a:pPr>
            <a:r>
              <a:rPr lang="en-US" spc="-5" dirty="0" smtClean="0">
                <a:solidFill>
                  <a:srgbClr val="001F60"/>
                </a:solidFill>
                <a:cs typeface="Calibri"/>
              </a:rPr>
              <a:t>More than 60% of foreign students come from African countries. </a:t>
            </a:r>
            <a:r>
              <a:rPr lang="fr-FR" dirty="0" smtClean="0"/>
              <a:t> 95% </a:t>
            </a:r>
            <a:r>
              <a:rPr lang="en-US" spc="-5" dirty="0" smtClean="0">
                <a:solidFill>
                  <a:srgbClr val="001F60"/>
                </a:solidFill>
                <a:cs typeface="Calibri"/>
              </a:rPr>
              <a:t>receive a scholarship from the Moroccan government</a:t>
            </a:r>
          </a:p>
          <a:p>
            <a:pPr marL="195580" indent="-183515">
              <a:lnSpc>
                <a:spcPct val="100000"/>
              </a:lnSpc>
              <a:spcBef>
                <a:spcPts val="100"/>
              </a:spcBef>
              <a:buClr>
                <a:srgbClr val="0070BF"/>
              </a:buClr>
              <a:buFont typeface="Wingdings"/>
              <a:buChar char=""/>
              <a:tabLst>
                <a:tab pos="196215" algn="l"/>
                <a:tab pos="567690" algn="l"/>
                <a:tab pos="1327150" algn="l"/>
                <a:tab pos="2300605" algn="l"/>
                <a:tab pos="2844800" algn="l"/>
                <a:tab pos="3241675" algn="l"/>
                <a:tab pos="3865879" algn="l"/>
              </a:tabLst>
            </a:pPr>
            <a:r>
              <a:rPr lang="en-US" spc="-5" dirty="0" smtClean="0">
                <a:solidFill>
                  <a:srgbClr val="001F60"/>
                </a:solidFill>
                <a:cs typeface="Calibri"/>
              </a:rPr>
              <a:t>350 places are reserved to African students in student accommodations in addition to the international student accommodation ( reserved to non-Moroccan students , more than 850 places).</a:t>
            </a:r>
          </a:p>
          <a:p>
            <a:pPr marL="195580" indent="-183515">
              <a:lnSpc>
                <a:spcPct val="100000"/>
              </a:lnSpc>
              <a:spcBef>
                <a:spcPts val="100"/>
              </a:spcBef>
              <a:buClr>
                <a:srgbClr val="0070BF"/>
              </a:buClr>
              <a:buFont typeface="Wingdings"/>
              <a:buChar char=""/>
              <a:tabLst>
                <a:tab pos="196215" algn="l"/>
                <a:tab pos="567690" algn="l"/>
                <a:tab pos="1327150" algn="l"/>
                <a:tab pos="2300605" algn="l"/>
                <a:tab pos="2844800" algn="l"/>
                <a:tab pos="3241675" algn="l"/>
                <a:tab pos="3865879" algn="l"/>
              </a:tabLst>
            </a:pPr>
            <a:endParaRPr lang="en-US" spc="-5" dirty="0">
              <a:solidFill>
                <a:srgbClr val="001F60"/>
              </a:solidFill>
              <a:cs typeface="Calibri"/>
            </a:endParaRPr>
          </a:p>
        </p:txBody>
      </p:sp>
      <p:sp>
        <p:nvSpPr>
          <p:cNvPr id="10" name="object 10"/>
          <p:cNvSpPr/>
          <p:nvPr/>
        </p:nvSpPr>
        <p:spPr>
          <a:xfrm>
            <a:off x="5739384" y="2694432"/>
            <a:ext cx="4177283" cy="2976371"/>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6080243" y="2413529"/>
            <a:ext cx="3395345" cy="228909"/>
          </a:xfrm>
          <a:prstGeom prst="rect">
            <a:avLst/>
          </a:prstGeom>
        </p:spPr>
        <p:txBody>
          <a:bodyPr vert="horz" wrap="square" lIns="0" tIns="13335" rIns="0" bIns="0" rtlCol="0">
            <a:spAutoFit/>
          </a:bodyPr>
          <a:lstStyle/>
          <a:p>
            <a:pPr marL="1120140" marR="5080" indent="-1108075">
              <a:lnSpc>
                <a:spcPct val="100000"/>
              </a:lnSpc>
              <a:spcBef>
                <a:spcPts val="105"/>
              </a:spcBef>
            </a:pPr>
            <a:r>
              <a:rPr lang="en-US" sz="1400" b="1" spc="-5" dirty="0" smtClean="0">
                <a:solidFill>
                  <a:srgbClr val="001F60"/>
                </a:solidFill>
                <a:cs typeface="Calibri"/>
              </a:rPr>
              <a:t>Breakdown of new foreign students by origin</a:t>
            </a:r>
            <a:endParaRPr lang="en-US" sz="1400" b="1" spc="-5" dirty="0">
              <a:solidFill>
                <a:srgbClr val="001F60"/>
              </a:solidFill>
              <a:cs typeface="Calibri"/>
            </a:endParaRPr>
          </a:p>
        </p:txBody>
      </p:sp>
      <p:sp>
        <p:nvSpPr>
          <p:cNvPr id="12" name="object 1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lang="en-US" dirty="0" smtClean="0"/>
              <a:t>1. Overview of the higher education system</a:t>
            </a:r>
            <a:endParaRPr dirty="0"/>
          </a:p>
        </p:txBody>
      </p:sp>
      <p:sp>
        <p:nvSpPr>
          <p:cNvPr id="14" name="Rectangle 13"/>
          <p:cNvSpPr/>
          <p:nvPr/>
        </p:nvSpPr>
        <p:spPr>
          <a:xfrm>
            <a:off x="203164" y="6567507"/>
            <a:ext cx="10490236" cy="646331"/>
          </a:xfrm>
          <a:prstGeom prst="rect">
            <a:avLst/>
          </a:prstGeom>
        </p:spPr>
        <p:txBody>
          <a:bodyPr wrap="square">
            <a:spAutoFit/>
          </a:bodyPr>
          <a:lstStyle/>
          <a:p>
            <a:pPr algn="ctr"/>
            <a:r>
              <a:rPr lang="en-US" dirty="0" smtClean="0"/>
              <a:t>The majority (82%) come from Africa, about 10% from Asia and 5% from Europe. 9,000 of them benefited from a Moroccan scholarship. </a:t>
            </a:r>
            <a:r>
              <a:rPr lang="fr-FR" dirty="0" smtClean="0"/>
              <a:t> </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2160</TotalTime>
  <Words>1474</Words>
  <Application>Microsoft Office PowerPoint</Application>
  <PresentationFormat>Personnalisé</PresentationFormat>
  <Paragraphs>215</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Office Theme</vt:lpstr>
      <vt:lpstr>Diapositive 1</vt:lpstr>
      <vt:lpstr>SUMMARY</vt:lpstr>
      <vt:lpstr>SOMMAIRE</vt:lpstr>
      <vt:lpstr>Diapositive 4</vt:lpstr>
      <vt:lpstr>1. Overview of the higher education system</vt:lpstr>
      <vt:lpstr>1. Overview of the higher education system</vt:lpstr>
      <vt:lpstr>1. Overview of the higher education system</vt:lpstr>
      <vt:lpstr>1. Overview of the higher education system   </vt:lpstr>
      <vt:lpstr>1. Overview of the higher education system</vt:lpstr>
      <vt:lpstr>AMCI – Agence Marocaine De Coopération Internationale   www.amci.ma  </vt:lpstr>
      <vt:lpstr>1. Overview of the higher education system    </vt:lpstr>
      <vt:lpstr>Diapositive 12</vt:lpstr>
      <vt:lpstr>2. Internationalization of H.E</vt:lpstr>
      <vt:lpstr>2. Internationalization of H.E : Strategies</vt:lpstr>
      <vt:lpstr>2. Internationalization of H.E : Strategies</vt:lpstr>
      <vt:lpstr>2. Internationalization of H.E: support mechanisms</vt:lpstr>
      <vt:lpstr>Diapositive 17</vt:lpstr>
      <vt:lpstr>Diapositive 18</vt:lpstr>
      <vt:lpstr>The internationalization of the education system is a phenomenon that is needed all over the world:</vt:lpstr>
      <vt:lpstr>End </vt:lpstr>
      <vt:lpstr>Diapositive 21</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MA MoHE_Internationalisation de l'ES au Maroc_Ghizlane El Kaichouch</dc:title>
  <dc:creator>Zeineb</dc:creator>
  <cp:lastModifiedBy>ok</cp:lastModifiedBy>
  <cp:revision>76</cp:revision>
  <dcterms:created xsi:type="dcterms:W3CDTF">2019-09-30T09:46:08Z</dcterms:created>
  <dcterms:modified xsi:type="dcterms:W3CDTF">2019-10-10T09:57:02Z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2016-10-19T00:00:00Z</vt:filetime>
  </property>
  <property fmtid="{D5CDD505-2E9C-101B-9397-08002B2CF9AE}" pid="3" name="LastSaved">
    <vt:filetime>2019-09-30T00:00:00Z</vt:filetime>
  </property>
</Properties>
</file>